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5e4b58cc9ca4c0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e6868806b5e40b5"/>
  </p:sldMasterIdLst>
  <p:sldIdLst>
    <p:sldId xmlns:r="http://schemas.openxmlformats.org/officeDocument/2006/relationships" id="256" r:id="Rb58396d1d13e444d"/>
    <p:sldId xmlns:r="http://schemas.openxmlformats.org/officeDocument/2006/relationships" id="257" r:id="Raa07a20d14194bdc"/>
    <p:sldId xmlns:r="http://schemas.openxmlformats.org/officeDocument/2006/relationships" id="258" r:id="R399cc847bee54187"/>
    <p:sldId xmlns:r="http://schemas.openxmlformats.org/officeDocument/2006/relationships" id="259" r:id="R5c9d9d7fa5934cbc"/>
    <p:sldId xmlns:r="http://schemas.openxmlformats.org/officeDocument/2006/relationships" id="260" r:id="R29d8c41d9cbf40a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e6868806b5e40b5" /><Relationship Type="http://schemas.openxmlformats.org/officeDocument/2006/relationships/slide" Target="/ppt/slides/slide1.xml" Id="Rb58396d1d13e444d" /><Relationship Type="http://schemas.openxmlformats.org/officeDocument/2006/relationships/slide" Target="/ppt/slides/slide2.xml" Id="Raa07a20d14194bdc" /><Relationship Type="http://schemas.openxmlformats.org/officeDocument/2006/relationships/slide" Target="/ppt/slides/slide3.xml" Id="R399cc847bee54187" /><Relationship Type="http://schemas.openxmlformats.org/officeDocument/2006/relationships/slide" Target="/ppt/slides/slide4.xml" Id="R5c9d9d7fa5934cbc" /><Relationship Type="http://schemas.openxmlformats.org/officeDocument/2006/relationships/slide" Target="/ppt/slides/slide5.xml" Id="R29d8c41d9cbf40a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9942578c06446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d6f62b7016464d" /><Relationship Type="http://schemas.openxmlformats.org/officeDocument/2006/relationships/theme" Target="/ppt/slideMasters/theme/theme1.xml" Id="R2030bb075969460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cd6f62b7016464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3c617e6486431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aff7c6f4924e5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8627f93acc49f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1ad652d39946d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7bd0af28584e1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BERLEVÅG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BERLEVÅG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BERLEVÅG KOMMUNE ble etablert [år] og holder til i Berlevåg.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BERLEVÅG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BERLEVÅG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BERLEVÅG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Rådhusgata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9980 Berlevåg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78 78 20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postmottak@berlevag.kommune.no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www.berlevag.kommune.no/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962 388 108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BERLEVÅG KOMMUNE</a:t>
            </a:r>
          </a:p>
        </p:txBody>
      </p:sp>
    </p:spTree>
  </p:cSld>
  <p:clrMapOvr>
    <a:masterClrMapping xmlns:a="http://schemas.openxmlformats.org/drawingml/2006/main"/>
  </p:clrMapOvr>
</p:sld>
</file>