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5fee1d045e43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57672efa0d4a0f"/>
  </p:sldMasterIdLst>
  <p:sldIdLst>
    <p:sldId xmlns:r="http://schemas.openxmlformats.org/officeDocument/2006/relationships" id="256" r:id="R22f84a7facad4e1b"/>
    <p:sldId xmlns:r="http://schemas.openxmlformats.org/officeDocument/2006/relationships" id="257" r:id="Rd2c456f7f71c4bec"/>
    <p:sldId xmlns:r="http://schemas.openxmlformats.org/officeDocument/2006/relationships" id="258" r:id="Re6f465d154a54000"/>
    <p:sldId xmlns:r="http://schemas.openxmlformats.org/officeDocument/2006/relationships" id="259" r:id="R45294f8c33ee470c"/>
    <p:sldId xmlns:r="http://schemas.openxmlformats.org/officeDocument/2006/relationships" id="260" r:id="R4ab43e6475e647af"/>
    <p:sldId xmlns:r="http://schemas.openxmlformats.org/officeDocument/2006/relationships" id="261" r:id="Rd577d408cdb6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7672efa0d4a0f" /><Relationship Type="http://schemas.openxmlformats.org/officeDocument/2006/relationships/slide" Target="/ppt/slides/slide1.xml" Id="R22f84a7facad4e1b" /><Relationship Type="http://schemas.openxmlformats.org/officeDocument/2006/relationships/slide" Target="/ppt/slides/slide2.xml" Id="Rd2c456f7f71c4bec" /><Relationship Type="http://schemas.openxmlformats.org/officeDocument/2006/relationships/slide" Target="/ppt/slides/slide3.xml" Id="Re6f465d154a54000" /><Relationship Type="http://schemas.openxmlformats.org/officeDocument/2006/relationships/slide" Target="/ppt/slides/slide4.xml" Id="R45294f8c33ee470c" /><Relationship Type="http://schemas.openxmlformats.org/officeDocument/2006/relationships/slide" Target="/ppt/slides/slide5.xml" Id="R4ab43e6475e647af" /><Relationship Type="http://schemas.openxmlformats.org/officeDocument/2006/relationships/slide" Target="/ppt/slides/slide6.xml" Id="Rd577d408cdb6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25813869e44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3bc1e958e4f48" /><Relationship Type="http://schemas.openxmlformats.org/officeDocument/2006/relationships/theme" Target="/ppt/slideMasters/theme/theme1.xml" Id="Rfdf09e85c9a64e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63bc1e958e4f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2bb5e08064a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68972bf324d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7f183618449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c5facc1e449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4723ef205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28a038c7a48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HANNE CATHRINE STRØMBERG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CATHRINE STRØMBERG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397 990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hcs@christiania-revision.no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962 461 689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