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9e3f59382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5f16e4e8f4ab7"/>
  </p:sldMasterIdLst>
  <p:sldIdLst>
    <p:sldId xmlns:r="http://schemas.openxmlformats.org/officeDocument/2006/relationships" id="256" r:id="R5991f5a9124a4b20"/>
    <p:sldId xmlns:r="http://schemas.openxmlformats.org/officeDocument/2006/relationships" id="257" r:id="R0453af4e83bf4366"/>
    <p:sldId xmlns:r="http://schemas.openxmlformats.org/officeDocument/2006/relationships" id="258" r:id="R172ffd6711c24a68"/>
    <p:sldId xmlns:r="http://schemas.openxmlformats.org/officeDocument/2006/relationships" id="259" r:id="R10551b90b4c04781"/>
    <p:sldId xmlns:r="http://schemas.openxmlformats.org/officeDocument/2006/relationships" id="260" r:id="R08d763ed987d4254"/>
    <p:sldId xmlns:r="http://schemas.openxmlformats.org/officeDocument/2006/relationships" id="261" r:id="R7e5d5d6267b7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5f16e4e8f4ab7" /><Relationship Type="http://schemas.openxmlformats.org/officeDocument/2006/relationships/slide" Target="/ppt/slides/slide1.xml" Id="R5991f5a9124a4b20" /><Relationship Type="http://schemas.openxmlformats.org/officeDocument/2006/relationships/slide" Target="/ppt/slides/slide2.xml" Id="R0453af4e83bf4366" /><Relationship Type="http://schemas.openxmlformats.org/officeDocument/2006/relationships/slide" Target="/ppt/slides/slide3.xml" Id="R172ffd6711c24a68" /><Relationship Type="http://schemas.openxmlformats.org/officeDocument/2006/relationships/slide" Target="/ppt/slides/slide4.xml" Id="R10551b90b4c04781" /><Relationship Type="http://schemas.openxmlformats.org/officeDocument/2006/relationships/slide" Target="/ppt/slides/slide5.xml" Id="R08d763ed987d4254" /><Relationship Type="http://schemas.openxmlformats.org/officeDocument/2006/relationships/slide" Target="/ppt/slides/slide6.xml" Id="R7e5d5d6267b7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8e6e64d98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e8b4de34462c" /><Relationship Type="http://schemas.openxmlformats.org/officeDocument/2006/relationships/theme" Target="/ppt/slideMasters/theme/theme1.xml" Id="R02c6df975139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ce8b4de34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d10cd4a5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1e9bc87e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b5713b82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49626c0f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ac4dc3a8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a0646e1b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MIKAL GREGUSSEN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MIKAL GREGUSSEN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07 42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962 530 591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