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7f1b251f0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83fa27483468f"/>
  </p:sldMasterIdLst>
  <p:sldIdLst>
    <p:sldId xmlns:r="http://schemas.openxmlformats.org/officeDocument/2006/relationships" id="256" r:id="R4eefdfebb9ff4696"/>
    <p:sldId xmlns:r="http://schemas.openxmlformats.org/officeDocument/2006/relationships" id="257" r:id="Rffd68b3302ea4234"/>
    <p:sldId xmlns:r="http://schemas.openxmlformats.org/officeDocument/2006/relationships" id="258" r:id="R80d8c70347114b18"/>
    <p:sldId xmlns:r="http://schemas.openxmlformats.org/officeDocument/2006/relationships" id="259" r:id="Rfed7783a5a5242d1"/>
    <p:sldId xmlns:r="http://schemas.openxmlformats.org/officeDocument/2006/relationships" id="260" r:id="Rf3d3080671a54824"/>
    <p:sldId xmlns:r="http://schemas.openxmlformats.org/officeDocument/2006/relationships" id="261" r:id="R2f81a037da2a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83fa27483468f" /><Relationship Type="http://schemas.openxmlformats.org/officeDocument/2006/relationships/slide" Target="/ppt/slides/slide1.xml" Id="R4eefdfebb9ff4696" /><Relationship Type="http://schemas.openxmlformats.org/officeDocument/2006/relationships/slide" Target="/ppt/slides/slide2.xml" Id="Rffd68b3302ea4234" /><Relationship Type="http://schemas.openxmlformats.org/officeDocument/2006/relationships/slide" Target="/ppt/slides/slide3.xml" Id="R80d8c70347114b18" /><Relationship Type="http://schemas.openxmlformats.org/officeDocument/2006/relationships/slide" Target="/ppt/slides/slide4.xml" Id="Rfed7783a5a5242d1" /><Relationship Type="http://schemas.openxmlformats.org/officeDocument/2006/relationships/slide" Target="/ppt/slides/slide5.xml" Id="Rf3d3080671a54824" /><Relationship Type="http://schemas.openxmlformats.org/officeDocument/2006/relationships/slide" Target="/ppt/slides/slide6.xml" Id="R2f81a037da2a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a02aac3ea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8035861a844f2" /><Relationship Type="http://schemas.openxmlformats.org/officeDocument/2006/relationships/theme" Target="/ppt/slideMasters/theme/theme1.xml" Id="R67fb18266e59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8035861a8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dd1051431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2d6034061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21c790053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ca1c24e5c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d751105d8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7b1d98ab2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GRAF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GRAF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Valløveien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962 578 306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GRAF</a:t>
            </a:r>
          </a:p>
        </p:txBody>
      </p:sp>
    </p:spTree>
  </p:cSld>
  <p:clrMapOvr>
    <a:masterClrMapping xmlns:a="http://schemas.openxmlformats.org/drawingml/2006/main"/>
  </p:clrMapOvr>
</p:sld>
</file>