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0f97f5d3d940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e7af27bcd64f1f"/>
  </p:sldMasterIdLst>
  <p:sldIdLst>
    <p:sldId xmlns:r="http://schemas.openxmlformats.org/officeDocument/2006/relationships" id="256" r:id="R2ec7588977094326"/>
    <p:sldId xmlns:r="http://schemas.openxmlformats.org/officeDocument/2006/relationships" id="257" r:id="R09501472de9c48df"/>
    <p:sldId xmlns:r="http://schemas.openxmlformats.org/officeDocument/2006/relationships" id="258" r:id="Rb69e2bd9248646a3"/>
    <p:sldId xmlns:r="http://schemas.openxmlformats.org/officeDocument/2006/relationships" id="259" r:id="R370edb2079fe4ac0"/>
    <p:sldId xmlns:r="http://schemas.openxmlformats.org/officeDocument/2006/relationships" id="260" r:id="Rdc76b4c24a154651"/>
    <p:sldId xmlns:r="http://schemas.openxmlformats.org/officeDocument/2006/relationships" id="261" r:id="R90d222f2545548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e7af27bcd64f1f" /><Relationship Type="http://schemas.openxmlformats.org/officeDocument/2006/relationships/slide" Target="/ppt/slides/slide1.xml" Id="R2ec7588977094326" /><Relationship Type="http://schemas.openxmlformats.org/officeDocument/2006/relationships/slide" Target="/ppt/slides/slide2.xml" Id="R09501472de9c48df" /><Relationship Type="http://schemas.openxmlformats.org/officeDocument/2006/relationships/slide" Target="/ppt/slides/slide3.xml" Id="Rb69e2bd9248646a3" /><Relationship Type="http://schemas.openxmlformats.org/officeDocument/2006/relationships/slide" Target="/ppt/slides/slide4.xml" Id="R370edb2079fe4ac0" /><Relationship Type="http://schemas.openxmlformats.org/officeDocument/2006/relationships/slide" Target="/ppt/slides/slide5.xml" Id="Rdc76b4c24a154651" /><Relationship Type="http://schemas.openxmlformats.org/officeDocument/2006/relationships/slide" Target="/ppt/slides/slide6.xml" Id="R90d222f2545548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88ec222af74d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a35b7e37c48dd" /><Relationship Type="http://schemas.openxmlformats.org/officeDocument/2006/relationships/theme" Target="/ppt/slideMasters/theme/theme1.xml" Id="R20f15dd48a3047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0a35b7e37c48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f5c52e44b42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853f44ff04f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37a7ad8484a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0562ae71444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98a0edb334e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0442056c345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ØYE REVISJON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 REVISJON ble etablert [år] og holder til i Eina.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2 418 350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2 133 676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2 132 914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−60 095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 Øye, Randi Øye, Teiterudbakken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2843 Eina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randi.oye@oyerevisjon.dk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www.oyerevisjon.no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962 583 024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