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d945bfbb9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cd69417ff41a0"/>
  </p:sldMasterIdLst>
  <p:sldIdLst>
    <p:sldId xmlns:r="http://schemas.openxmlformats.org/officeDocument/2006/relationships" id="256" r:id="R4baa475f30504bc5"/>
    <p:sldId xmlns:r="http://schemas.openxmlformats.org/officeDocument/2006/relationships" id="257" r:id="R68306466047044a7"/>
    <p:sldId xmlns:r="http://schemas.openxmlformats.org/officeDocument/2006/relationships" id="258" r:id="Rbba2db0af6a64c10"/>
    <p:sldId xmlns:r="http://schemas.openxmlformats.org/officeDocument/2006/relationships" id="259" r:id="R87d4c19b19bd4975"/>
    <p:sldId xmlns:r="http://schemas.openxmlformats.org/officeDocument/2006/relationships" id="260" r:id="R6759f7adb6e54a49"/>
    <p:sldId xmlns:r="http://schemas.openxmlformats.org/officeDocument/2006/relationships" id="261" r:id="R48b084424d48426f"/>
    <p:sldId xmlns:r="http://schemas.openxmlformats.org/officeDocument/2006/relationships" id="262" r:id="Rba90b1bf6c48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cd69417ff41a0" /><Relationship Type="http://schemas.openxmlformats.org/officeDocument/2006/relationships/slide" Target="/ppt/slides/slide1.xml" Id="R4baa475f30504bc5" /><Relationship Type="http://schemas.openxmlformats.org/officeDocument/2006/relationships/slide" Target="/ppt/slides/slide2.xml" Id="R68306466047044a7" /><Relationship Type="http://schemas.openxmlformats.org/officeDocument/2006/relationships/slide" Target="/ppt/slides/slide3.xml" Id="Rbba2db0af6a64c10" /><Relationship Type="http://schemas.openxmlformats.org/officeDocument/2006/relationships/slide" Target="/ppt/slides/slide4.xml" Id="R87d4c19b19bd4975" /><Relationship Type="http://schemas.openxmlformats.org/officeDocument/2006/relationships/slide" Target="/ppt/slides/slide5.xml" Id="R6759f7adb6e54a49" /><Relationship Type="http://schemas.openxmlformats.org/officeDocument/2006/relationships/slide" Target="/ppt/slides/slide6.xml" Id="R48b084424d48426f" /><Relationship Type="http://schemas.openxmlformats.org/officeDocument/2006/relationships/slide" Target="/ppt/slides/slide7.xml" Id="Rba90b1bf6c48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753f12a0f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5eef993e4c92" /><Relationship Type="http://schemas.openxmlformats.org/officeDocument/2006/relationships/theme" Target="/ppt/slideMasters/theme/theme1.xml" Id="R736d11141908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b5eef993e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f6414537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b1aff786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9f820bf6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b7974e34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45d1a01b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c8473925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09c84042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BO EBER OLSSON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