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c150c66dc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a1661c3f74a1d"/>
  </p:sldMasterIdLst>
  <p:sldIdLst>
    <p:sldId xmlns:r="http://schemas.openxmlformats.org/officeDocument/2006/relationships" id="256" r:id="R65f3db29824f409b"/>
    <p:sldId xmlns:r="http://schemas.openxmlformats.org/officeDocument/2006/relationships" id="257" r:id="R58d25e1d88ff42bf"/>
    <p:sldId xmlns:r="http://schemas.openxmlformats.org/officeDocument/2006/relationships" id="258" r:id="Rd94d63886e33485a"/>
    <p:sldId xmlns:r="http://schemas.openxmlformats.org/officeDocument/2006/relationships" id="259" r:id="Rde427c8e4cd94c17"/>
    <p:sldId xmlns:r="http://schemas.openxmlformats.org/officeDocument/2006/relationships" id="260" r:id="Rc711cdfb96384d92"/>
    <p:sldId xmlns:r="http://schemas.openxmlformats.org/officeDocument/2006/relationships" id="261" r:id="R436a5d09d7a34446"/>
    <p:sldId xmlns:r="http://schemas.openxmlformats.org/officeDocument/2006/relationships" id="262" r:id="Rb3efe2b8e2b7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a1661c3f74a1d" /><Relationship Type="http://schemas.openxmlformats.org/officeDocument/2006/relationships/slide" Target="/ppt/slides/slide1.xml" Id="R65f3db29824f409b" /><Relationship Type="http://schemas.openxmlformats.org/officeDocument/2006/relationships/slide" Target="/ppt/slides/slide2.xml" Id="R58d25e1d88ff42bf" /><Relationship Type="http://schemas.openxmlformats.org/officeDocument/2006/relationships/slide" Target="/ppt/slides/slide3.xml" Id="Rd94d63886e33485a" /><Relationship Type="http://schemas.openxmlformats.org/officeDocument/2006/relationships/slide" Target="/ppt/slides/slide4.xml" Id="Rde427c8e4cd94c17" /><Relationship Type="http://schemas.openxmlformats.org/officeDocument/2006/relationships/slide" Target="/ppt/slides/slide5.xml" Id="Rc711cdfb96384d92" /><Relationship Type="http://schemas.openxmlformats.org/officeDocument/2006/relationships/slide" Target="/ppt/slides/slide6.xml" Id="R436a5d09d7a34446" /><Relationship Type="http://schemas.openxmlformats.org/officeDocument/2006/relationships/slide" Target="/ppt/slides/slide7.xml" Id="Rb3efe2b8e2b7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67b1a3c27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a66b9c284ded" /><Relationship Type="http://schemas.openxmlformats.org/officeDocument/2006/relationships/theme" Target="/ppt/slideMasters/theme/theme1.xml" Id="R6233c0583364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4a66b9c28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4051160a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fd49fde5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329ee6de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734debba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cfb1f8596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219bdad6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5cf500e75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