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6d796a1b6c43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61f20c0043404e"/>
  </p:sldMasterIdLst>
  <p:sldIdLst>
    <p:sldId xmlns:r="http://schemas.openxmlformats.org/officeDocument/2006/relationships" id="256" r:id="Ra49412bd796d4c75"/>
    <p:sldId xmlns:r="http://schemas.openxmlformats.org/officeDocument/2006/relationships" id="257" r:id="Rdf3daa72d1624525"/>
    <p:sldId xmlns:r="http://schemas.openxmlformats.org/officeDocument/2006/relationships" id="258" r:id="R73441ff80d3647f7"/>
    <p:sldId xmlns:r="http://schemas.openxmlformats.org/officeDocument/2006/relationships" id="259" r:id="Rc9cdd284c5d844b3"/>
    <p:sldId xmlns:r="http://schemas.openxmlformats.org/officeDocument/2006/relationships" id="260" r:id="R0989e01cba7f40f4"/>
    <p:sldId xmlns:r="http://schemas.openxmlformats.org/officeDocument/2006/relationships" id="261" r:id="R80706256554d4257"/>
    <p:sldId xmlns:r="http://schemas.openxmlformats.org/officeDocument/2006/relationships" id="262" r:id="R0d800385804843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61f20c0043404e" /><Relationship Type="http://schemas.openxmlformats.org/officeDocument/2006/relationships/slide" Target="/ppt/slides/slide1.xml" Id="Ra49412bd796d4c75" /><Relationship Type="http://schemas.openxmlformats.org/officeDocument/2006/relationships/slide" Target="/ppt/slides/slide2.xml" Id="Rdf3daa72d1624525" /><Relationship Type="http://schemas.openxmlformats.org/officeDocument/2006/relationships/slide" Target="/ppt/slides/slide3.xml" Id="R73441ff80d3647f7" /><Relationship Type="http://schemas.openxmlformats.org/officeDocument/2006/relationships/slide" Target="/ppt/slides/slide4.xml" Id="Rc9cdd284c5d844b3" /><Relationship Type="http://schemas.openxmlformats.org/officeDocument/2006/relationships/slide" Target="/ppt/slides/slide5.xml" Id="R0989e01cba7f40f4" /><Relationship Type="http://schemas.openxmlformats.org/officeDocument/2006/relationships/slide" Target="/ppt/slides/slide6.xml" Id="R80706256554d4257" /><Relationship Type="http://schemas.openxmlformats.org/officeDocument/2006/relationships/slide" Target="/ppt/slides/slide7.xml" Id="R0d800385804843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46e829773845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d0aefb1084cad" /><Relationship Type="http://schemas.openxmlformats.org/officeDocument/2006/relationships/theme" Target="/ppt/slideMasters/theme/theme1.xml" Id="R5c4e1bb7d3e34e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fd0aefb1084c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c7fdb2727b46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d2cf990c14e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2fb9e76094b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b05cbabe24e2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931ee9fc641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928580c3864c3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c52dfa72344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AGRA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AGRA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100 228 000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572 078 000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672 142 000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BONITA HOLDING AS  –  40,5 %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DACAPO HOLDING AS  –  40,4 %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BORGAR INVEST AS  –  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LULLY CATHRINE HEJE  –  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AGRA HOLDING 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Sofienberggata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80 86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962 954 081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AGRA HOLDING AS</a:t>
            </a:r>
          </a:p>
        </p:txBody>
      </p:sp>
    </p:spTree>
  </p:cSld>
  <p:clrMapOvr>
    <a:masterClrMapping xmlns:a="http://schemas.openxmlformats.org/drawingml/2006/main"/>
  </p:clrMapOvr>
</p:sld>
</file>