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8f31e17f684f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7fccff73654de9"/>
  </p:sldMasterIdLst>
  <p:sldIdLst>
    <p:sldId xmlns:r="http://schemas.openxmlformats.org/officeDocument/2006/relationships" id="256" r:id="R5439fd1237dc4e8e"/>
    <p:sldId xmlns:r="http://schemas.openxmlformats.org/officeDocument/2006/relationships" id="257" r:id="R14ca2ff20fa24a1d"/>
    <p:sldId xmlns:r="http://schemas.openxmlformats.org/officeDocument/2006/relationships" id="258" r:id="R04d669b4d6ca4136"/>
    <p:sldId xmlns:r="http://schemas.openxmlformats.org/officeDocument/2006/relationships" id="259" r:id="Rb21289a593e64111"/>
    <p:sldId xmlns:r="http://schemas.openxmlformats.org/officeDocument/2006/relationships" id="260" r:id="R43e9d07b0bfd47c9"/>
    <p:sldId xmlns:r="http://schemas.openxmlformats.org/officeDocument/2006/relationships" id="261" r:id="R885255eb4cd3437f"/>
    <p:sldId xmlns:r="http://schemas.openxmlformats.org/officeDocument/2006/relationships" id="262" r:id="Rc9a1b2061c6f4e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7fccff73654de9" /><Relationship Type="http://schemas.openxmlformats.org/officeDocument/2006/relationships/slide" Target="/ppt/slides/slide1.xml" Id="R5439fd1237dc4e8e" /><Relationship Type="http://schemas.openxmlformats.org/officeDocument/2006/relationships/slide" Target="/ppt/slides/slide2.xml" Id="R14ca2ff20fa24a1d" /><Relationship Type="http://schemas.openxmlformats.org/officeDocument/2006/relationships/slide" Target="/ppt/slides/slide3.xml" Id="R04d669b4d6ca4136" /><Relationship Type="http://schemas.openxmlformats.org/officeDocument/2006/relationships/slide" Target="/ppt/slides/slide4.xml" Id="Rb21289a593e64111" /><Relationship Type="http://schemas.openxmlformats.org/officeDocument/2006/relationships/slide" Target="/ppt/slides/slide5.xml" Id="R43e9d07b0bfd47c9" /><Relationship Type="http://schemas.openxmlformats.org/officeDocument/2006/relationships/slide" Target="/ppt/slides/slide6.xml" Id="R885255eb4cd3437f" /><Relationship Type="http://schemas.openxmlformats.org/officeDocument/2006/relationships/slide" Target="/ppt/slides/slide7.xml" Id="Rc9a1b2061c6f4e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ac13e1e4c4f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b915480e849ed" /><Relationship Type="http://schemas.openxmlformats.org/officeDocument/2006/relationships/theme" Target="/ppt/slideMasters/theme/theme1.xml" Id="Rca83765786c04f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bb915480e849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fcd1c5bd843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92a08150147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1fa2d330149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aa231fbe844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f8f7205604d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a586b6df04c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cc88a037d40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BEYER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BEYER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3 006 902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11 364 109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19 137 917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EIDIS BEYER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Hystadveien 189A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wbeyer@hotmail.com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962 954 537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