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7baff8c0f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51abc1a6e4b34"/>
  </p:sldMasterIdLst>
  <p:sldIdLst>
    <p:sldId xmlns:r="http://schemas.openxmlformats.org/officeDocument/2006/relationships" id="256" r:id="Rfadc050d93db40d0"/>
    <p:sldId xmlns:r="http://schemas.openxmlformats.org/officeDocument/2006/relationships" id="257" r:id="R4e8a7756a96f4edb"/>
    <p:sldId xmlns:r="http://schemas.openxmlformats.org/officeDocument/2006/relationships" id="258" r:id="Rdab9cf4933df4859"/>
    <p:sldId xmlns:r="http://schemas.openxmlformats.org/officeDocument/2006/relationships" id="259" r:id="R8c8f9a1409e8411b"/>
    <p:sldId xmlns:r="http://schemas.openxmlformats.org/officeDocument/2006/relationships" id="260" r:id="Re595bba043e249f1"/>
    <p:sldId xmlns:r="http://schemas.openxmlformats.org/officeDocument/2006/relationships" id="261" r:id="R489ba86ee0a9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51abc1a6e4b34" /><Relationship Type="http://schemas.openxmlformats.org/officeDocument/2006/relationships/slide" Target="/ppt/slides/slide1.xml" Id="Rfadc050d93db40d0" /><Relationship Type="http://schemas.openxmlformats.org/officeDocument/2006/relationships/slide" Target="/ppt/slides/slide2.xml" Id="R4e8a7756a96f4edb" /><Relationship Type="http://schemas.openxmlformats.org/officeDocument/2006/relationships/slide" Target="/ppt/slides/slide3.xml" Id="Rdab9cf4933df4859" /><Relationship Type="http://schemas.openxmlformats.org/officeDocument/2006/relationships/slide" Target="/ppt/slides/slide4.xml" Id="R8c8f9a1409e8411b" /><Relationship Type="http://schemas.openxmlformats.org/officeDocument/2006/relationships/slide" Target="/ppt/slides/slide5.xml" Id="Re595bba043e249f1" /><Relationship Type="http://schemas.openxmlformats.org/officeDocument/2006/relationships/slide" Target="/ppt/slides/slide6.xml" Id="R489ba86ee0a9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b5297855c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aa6bca4c43df" /><Relationship Type="http://schemas.openxmlformats.org/officeDocument/2006/relationships/theme" Target="/ppt/slideMasters/theme/theme1.xml" Id="Rae9da6d0b9f7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0aa6bca4c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2e396888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301ed7c6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a2c49477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86660f1ed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2a3f4cea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740c9d8a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