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9571f60ff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6151f6bcf42b1"/>
  </p:sldMasterIdLst>
  <p:sldIdLst>
    <p:sldId xmlns:r="http://schemas.openxmlformats.org/officeDocument/2006/relationships" id="256" r:id="R9794b3d1fde54371"/>
    <p:sldId xmlns:r="http://schemas.openxmlformats.org/officeDocument/2006/relationships" id="257" r:id="R23836b82945646a8"/>
    <p:sldId xmlns:r="http://schemas.openxmlformats.org/officeDocument/2006/relationships" id="258" r:id="R6d8e9de4185041a3"/>
    <p:sldId xmlns:r="http://schemas.openxmlformats.org/officeDocument/2006/relationships" id="259" r:id="R1715bd8b0113498b"/>
    <p:sldId xmlns:r="http://schemas.openxmlformats.org/officeDocument/2006/relationships" id="260" r:id="R345c4d1e68cb46cd"/>
    <p:sldId xmlns:r="http://schemas.openxmlformats.org/officeDocument/2006/relationships" id="261" r:id="R6972cf830097445a"/>
    <p:sldId xmlns:r="http://schemas.openxmlformats.org/officeDocument/2006/relationships" id="262" r:id="R6e0b5045944a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6151f6bcf42b1" /><Relationship Type="http://schemas.openxmlformats.org/officeDocument/2006/relationships/slide" Target="/ppt/slides/slide1.xml" Id="R9794b3d1fde54371" /><Relationship Type="http://schemas.openxmlformats.org/officeDocument/2006/relationships/slide" Target="/ppt/slides/slide2.xml" Id="R23836b82945646a8" /><Relationship Type="http://schemas.openxmlformats.org/officeDocument/2006/relationships/slide" Target="/ppt/slides/slide3.xml" Id="R6d8e9de4185041a3" /><Relationship Type="http://schemas.openxmlformats.org/officeDocument/2006/relationships/slide" Target="/ppt/slides/slide4.xml" Id="R1715bd8b0113498b" /><Relationship Type="http://schemas.openxmlformats.org/officeDocument/2006/relationships/slide" Target="/ppt/slides/slide5.xml" Id="R345c4d1e68cb46cd" /><Relationship Type="http://schemas.openxmlformats.org/officeDocument/2006/relationships/slide" Target="/ppt/slides/slide6.xml" Id="R6972cf830097445a" /><Relationship Type="http://schemas.openxmlformats.org/officeDocument/2006/relationships/slide" Target="/ppt/slides/slide7.xml" Id="R6e0b5045944a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6ea362587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fff089a64907" /><Relationship Type="http://schemas.openxmlformats.org/officeDocument/2006/relationships/theme" Target="/ppt/slideMasters/theme/theme1.xml" Id="Rd6a387f3b477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bfff089a6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e5a44676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440672080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bf30fcbb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960f2062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2687dca8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ececd3e3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533d69d2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