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eb4fae129e4b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9c42354358437e"/>
  </p:sldMasterIdLst>
  <p:sldIdLst>
    <p:sldId xmlns:r="http://schemas.openxmlformats.org/officeDocument/2006/relationships" id="256" r:id="Rea56774a36424282"/>
    <p:sldId xmlns:r="http://schemas.openxmlformats.org/officeDocument/2006/relationships" id="257" r:id="R4d870dc0b435478b"/>
    <p:sldId xmlns:r="http://schemas.openxmlformats.org/officeDocument/2006/relationships" id="258" r:id="R0299a6510b6e449d"/>
    <p:sldId xmlns:r="http://schemas.openxmlformats.org/officeDocument/2006/relationships" id="259" r:id="Re9cae96269ae4eab"/>
    <p:sldId xmlns:r="http://schemas.openxmlformats.org/officeDocument/2006/relationships" id="260" r:id="Rb233dc5a545943fa"/>
    <p:sldId xmlns:r="http://schemas.openxmlformats.org/officeDocument/2006/relationships" id="261" r:id="Rabf626b56b5b4c72"/>
    <p:sldId xmlns:r="http://schemas.openxmlformats.org/officeDocument/2006/relationships" id="262" r:id="Rcf8b05df47d645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9c42354358437e" /><Relationship Type="http://schemas.openxmlformats.org/officeDocument/2006/relationships/slide" Target="/ppt/slides/slide1.xml" Id="Rea56774a36424282" /><Relationship Type="http://schemas.openxmlformats.org/officeDocument/2006/relationships/slide" Target="/ppt/slides/slide2.xml" Id="R4d870dc0b435478b" /><Relationship Type="http://schemas.openxmlformats.org/officeDocument/2006/relationships/slide" Target="/ppt/slides/slide3.xml" Id="R0299a6510b6e449d" /><Relationship Type="http://schemas.openxmlformats.org/officeDocument/2006/relationships/slide" Target="/ppt/slides/slide4.xml" Id="Re9cae96269ae4eab" /><Relationship Type="http://schemas.openxmlformats.org/officeDocument/2006/relationships/slide" Target="/ppt/slides/slide5.xml" Id="Rb233dc5a545943fa" /><Relationship Type="http://schemas.openxmlformats.org/officeDocument/2006/relationships/slide" Target="/ppt/slides/slide6.xml" Id="Rabf626b56b5b4c72" /><Relationship Type="http://schemas.openxmlformats.org/officeDocument/2006/relationships/slide" Target="/ppt/slides/slide7.xml" Id="Rcf8b05df47d645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07b12ade1d47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8c38426d24499" /><Relationship Type="http://schemas.openxmlformats.org/officeDocument/2006/relationships/theme" Target="/ppt/slideMasters/theme/theme1.xml" Id="Rc60983d56e4245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e8c38426d244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16380766d46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00125755240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b5dec07b24e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9f27c33674b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2634bbb4141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50ca7ebd649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b012ce7e142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STIANSEN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STIANSEN &amp; CO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47 393 647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8 662 670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7 152 803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9 326 681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23 782 477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AQUARION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INSTÖN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WITH INVEST AS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8 INVEST AS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DØVING JON ASLE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ELOTBOA INVEST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Fekjan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84 88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962 990 746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STIANSEN &amp; CO AS</a:t>
            </a:r>
          </a:p>
        </p:txBody>
      </p:sp>
    </p:spTree>
  </p:cSld>
  <p:clrMapOvr>
    <a:masterClrMapping xmlns:a="http://schemas.openxmlformats.org/drawingml/2006/main"/>
  </p:clrMapOvr>
</p:sld>
</file>