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2a0ea35af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cbe61b21cc4299"/>
  </p:sldMasterIdLst>
  <p:sldIdLst>
    <p:sldId xmlns:r="http://schemas.openxmlformats.org/officeDocument/2006/relationships" id="256" r:id="Rc5215fd8c94d4264"/>
    <p:sldId xmlns:r="http://schemas.openxmlformats.org/officeDocument/2006/relationships" id="257" r:id="R17eceb575fb24ca5"/>
    <p:sldId xmlns:r="http://schemas.openxmlformats.org/officeDocument/2006/relationships" id="258" r:id="R29b4da7bb58b47b5"/>
    <p:sldId xmlns:r="http://schemas.openxmlformats.org/officeDocument/2006/relationships" id="259" r:id="Rfac7d111e3584448"/>
    <p:sldId xmlns:r="http://schemas.openxmlformats.org/officeDocument/2006/relationships" id="260" r:id="R791ca164258849c2"/>
    <p:sldId xmlns:r="http://schemas.openxmlformats.org/officeDocument/2006/relationships" id="261" r:id="Raa55c0c84d24428d"/>
    <p:sldId xmlns:r="http://schemas.openxmlformats.org/officeDocument/2006/relationships" id="262" r:id="R4f0d39785ea3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be61b21cc4299" /><Relationship Type="http://schemas.openxmlformats.org/officeDocument/2006/relationships/slide" Target="/ppt/slides/slide1.xml" Id="Rc5215fd8c94d4264" /><Relationship Type="http://schemas.openxmlformats.org/officeDocument/2006/relationships/slide" Target="/ppt/slides/slide2.xml" Id="R17eceb575fb24ca5" /><Relationship Type="http://schemas.openxmlformats.org/officeDocument/2006/relationships/slide" Target="/ppt/slides/slide3.xml" Id="R29b4da7bb58b47b5" /><Relationship Type="http://schemas.openxmlformats.org/officeDocument/2006/relationships/slide" Target="/ppt/slides/slide4.xml" Id="Rfac7d111e3584448" /><Relationship Type="http://schemas.openxmlformats.org/officeDocument/2006/relationships/slide" Target="/ppt/slides/slide5.xml" Id="R791ca164258849c2" /><Relationship Type="http://schemas.openxmlformats.org/officeDocument/2006/relationships/slide" Target="/ppt/slides/slide6.xml" Id="Raa55c0c84d24428d" /><Relationship Type="http://schemas.openxmlformats.org/officeDocument/2006/relationships/slide" Target="/ppt/slides/slide7.xml" Id="R4f0d39785ea3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02e5e93c246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88787c2f5469d" /><Relationship Type="http://schemas.openxmlformats.org/officeDocument/2006/relationships/theme" Target="/ppt/slideMasters/theme/theme1.xml" Id="R66b73940d290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88787c2f546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f8d8d63f6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602102725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84517aeb8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d0c7ba27b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342688774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83b1ced314f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5151f3b48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 INVESTMENT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 INVESTMENT COMPANY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559 697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KINNEBERGBRÅTEN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963 049 536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