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ce5758123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1c0ec8fdb4e9b"/>
  </p:sldMasterIdLst>
  <p:sldIdLst>
    <p:sldId xmlns:r="http://schemas.openxmlformats.org/officeDocument/2006/relationships" id="256" r:id="R09eaa8ed045e4a3b"/>
    <p:sldId xmlns:r="http://schemas.openxmlformats.org/officeDocument/2006/relationships" id="257" r:id="R145fe0d61b674f3c"/>
    <p:sldId xmlns:r="http://schemas.openxmlformats.org/officeDocument/2006/relationships" id="258" r:id="R61968c7333174ce3"/>
    <p:sldId xmlns:r="http://schemas.openxmlformats.org/officeDocument/2006/relationships" id="259" r:id="Rc1fd855a4d1b4fe3"/>
    <p:sldId xmlns:r="http://schemas.openxmlformats.org/officeDocument/2006/relationships" id="260" r:id="R16b20be5cbb1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1c0ec8fdb4e9b" /><Relationship Type="http://schemas.openxmlformats.org/officeDocument/2006/relationships/slide" Target="/ppt/slides/slide1.xml" Id="R09eaa8ed045e4a3b" /><Relationship Type="http://schemas.openxmlformats.org/officeDocument/2006/relationships/slide" Target="/ppt/slides/slide2.xml" Id="R145fe0d61b674f3c" /><Relationship Type="http://schemas.openxmlformats.org/officeDocument/2006/relationships/slide" Target="/ppt/slides/slide3.xml" Id="R61968c7333174ce3" /><Relationship Type="http://schemas.openxmlformats.org/officeDocument/2006/relationships/slide" Target="/ppt/slides/slide4.xml" Id="Rc1fd855a4d1b4fe3" /><Relationship Type="http://schemas.openxmlformats.org/officeDocument/2006/relationships/slide" Target="/ppt/slides/slide5.xml" Id="R16b20be5cbb1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d856ced8c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43473b614c2e" /><Relationship Type="http://schemas.openxmlformats.org/officeDocument/2006/relationships/theme" Target="/ppt/slideMasters/theme/theme1.xml" Id="Rbbbc1db2d316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043473b61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16788afa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943da004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da77c497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39f1200b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d65b7a18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