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e378bf4ec147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505fd3393b4e31"/>
  </p:sldMasterIdLst>
  <p:sldIdLst>
    <p:sldId xmlns:r="http://schemas.openxmlformats.org/officeDocument/2006/relationships" id="256" r:id="Rc695954a47f94a40"/>
    <p:sldId xmlns:r="http://schemas.openxmlformats.org/officeDocument/2006/relationships" id="257" r:id="R4dff3f5992d84d23"/>
    <p:sldId xmlns:r="http://schemas.openxmlformats.org/officeDocument/2006/relationships" id="258" r:id="R3ae316fb6e3d46bc"/>
    <p:sldId xmlns:r="http://schemas.openxmlformats.org/officeDocument/2006/relationships" id="259" r:id="Rbc9fde627383468f"/>
    <p:sldId xmlns:r="http://schemas.openxmlformats.org/officeDocument/2006/relationships" id="260" r:id="R88bf93346c2e4bda"/>
    <p:sldId xmlns:r="http://schemas.openxmlformats.org/officeDocument/2006/relationships" id="261" r:id="R91560e0876404bce"/>
    <p:sldId xmlns:r="http://schemas.openxmlformats.org/officeDocument/2006/relationships" id="262" r:id="R572c9de67b2241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05fd3393b4e31" /><Relationship Type="http://schemas.openxmlformats.org/officeDocument/2006/relationships/slide" Target="/ppt/slides/slide1.xml" Id="Rc695954a47f94a40" /><Relationship Type="http://schemas.openxmlformats.org/officeDocument/2006/relationships/slide" Target="/ppt/slides/slide2.xml" Id="R4dff3f5992d84d23" /><Relationship Type="http://schemas.openxmlformats.org/officeDocument/2006/relationships/slide" Target="/ppt/slides/slide3.xml" Id="R3ae316fb6e3d46bc" /><Relationship Type="http://schemas.openxmlformats.org/officeDocument/2006/relationships/slide" Target="/ppt/slides/slide4.xml" Id="Rbc9fde627383468f" /><Relationship Type="http://schemas.openxmlformats.org/officeDocument/2006/relationships/slide" Target="/ppt/slides/slide5.xml" Id="R88bf93346c2e4bda" /><Relationship Type="http://schemas.openxmlformats.org/officeDocument/2006/relationships/slide" Target="/ppt/slides/slide6.xml" Id="R91560e0876404bce" /><Relationship Type="http://schemas.openxmlformats.org/officeDocument/2006/relationships/slide" Target="/ppt/slides/slide7.xml" Id="R572c9de67b2241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4c1e0127d49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71057359c49f0" /><Relationship Type="http://schemas.openxmlformats.org/officeDocument/2006/relationships/theme" Target="/ppt/slideMasters/theme/theme1.xml" Id="Re1a7ac15c2a041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771057359c49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d4329a80345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030004dea44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39a10670542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33d108e364a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c4a06b7e740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d57766bf844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415aa696945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KOLSTAD'S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KOLSTAD'S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KOLSTAD'S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KOLSTAD'S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KOLSTAD'S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KOLSTAD'S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8 794 169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8 887 558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19 775 881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KOLSTAD'S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KOLSTAD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SKAUG KOLSTAD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KOLSTAD'S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Nina Skaug Kolstad, Øvre Strøm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nina@glass-senteret.no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www.glass-senteret.no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963 067 224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KOLSTAD'S HOLDING AS</a:t>
            </a:r>
          </a:p>
        </p:txBody>
      </p:sp>
    </p:spTree>
  </p:cSld>
  <p:clrMapOvr>
    <a:masterClrMapping xmlns:a="http://schemas.openxmlformats.org/drawingml/2006/main"/>
  </p:clrMapOvr>
</p:sld>
</file>