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fe20cc670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97c59cf1e4ca6"/>
  </p:sldMasterIdLst>
  <p:sldIdLst>
    <p:sldId xmlns:r="http://schemas.openxmlformats.org/officeDocument/2006/relationships" id="256" r:id="R80182b585a3f4fc6"/>
    <p:sldId xmlns:r="http://schemas.openxmlformats.org/officeDocument/2006/relationships" id="257" r:id="R1bd13cee66794047"/>
    <p:sldId xmlns:r="http://schemas.openxmlformats.org/officeDocument/2006/relationships" id="258" r:id="Rbc37e171e690402d"/>
    <p:sldId xmlns:r="http://schemas.openxmlformats.org/officeDocument/2006/relationships" id="259" r:id="Rc5b3f6e42a0f40b7"/>
    <p:sldId xmlns:r="http://schemas.openxmlformats.org/officeDocument/2006/relationships" id="260" r:id="Rf959eed9ccf04303"/>
    <p:sldId xmlns:r="http://schemas.openxmlformats.org/officeDocument/2006/relationships" id="261" r:id="Rcc47780717274db8"/>
    <p:sldId xmlns:r="http://schemas.openxmlformats.org/officeDocument/2006/relationships" id="262" r:id="R72bdeb5c91f6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97c59cf1e4ca6" /><Relationship Type="http://schemas.openxmlformats.org/officeDocument/2006/relationships/slide" Target="/ppt/slides/slide1.xml" Id="R80182b585a3f4fc6" /><Relationship Type="http://schemas.openxmlformats.org/officeDocument/2006/relationships/slide" Target="/ppt/slides/slide2.xml" Id="R1bd13cee66794047" /><Relationship Type="http://schemas.openxmlformats.org/officeDocument/2006/relationships/slide" Target="/ppt/slides/slide3.xml" Id="Rbc37e171e690402d" /><Relationship Type="http://schemas.openxmlformats.org/officeDocument/2006/relationships/slide" Target="/ppt/slides/slide4.xml" Id="Rc5b3f6e42a0f40b7" /><Relationship Type="http://schemas.openxmlformats.org/officeDocument/2006/relationships/slide" Target="/ppt/slides/slide5.xml" Id="Rf959eed9ccf04303" /><Relationship Type="http://schemas.openxmlformats.org/officeDocument/2006/relationships/slide" Target="/ppt/slides/slide6.xml" Id="Rcc47780717274db8" /><Relationship Type="http://schemas.openxmlformats.org/officeDocument/2006/relationships/slide" Target="/ppt/slides/slide7.xml" Id="R72bdeb5c91f6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c2199b13d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53d5f7b7b42c2" /><Relationship Type="http://schemas.openxmlformats.org/officeDocument/2006/relationships/theme" Target="/ppt/slideMasters/theme/theme1.xml" Id="Rd7c9cc895233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53d5f7b7b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d08a0fd4f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764ab777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7b88b62e8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3e7e4a6b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7555505e4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0c55d01b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8e049505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