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8ecb7d0e1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8dc684cfa438d"/>
  </p:sldMasterIdLst>
  <p:sldIdLst>
    <p:sldId xmlns:r="http://schemas.openxmlformats.org/officeDocument/2006/relationships" id="256" r:id="R8c2cf6b3e67e4292"/>
    <p:sldId xmlns:r="http://schemas.openxmlformats.org/officeDocument/2006/relationships" id="257" r:id="R89ad5210803b4a84"/>
    <p:sldId xmlns:r="http://schemas.openxmlformats.org/officeDocument/2006/relationships" id="258" r:id="R3408781b41b04457"/>
    <p:sldId xmlns:r="http://schemas.openxmlformats.org/officeDocument/2006/relationships" id="259" r:id="R97c376d2a01b4568"/>
    <p:sldId xmlns:r="http://schemas.openxmlformats.org/officeDocument/2006/relationships" id="260" r:id="Ra2063c1dded9483b"/>
    <p:sldId xmlns:r="http://schemas.openxmlformats.org/officeDocument/2006/relationships" id="261" r:id="Re6e72d471da04d97"/>
    <p:sldId xmlns:r="http://schemas.openxmlformats.org/officeDocument/2006/relationships" id="262" r:id="R3784b05fda9a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8dc684cfa438d" /><Relationship Type="http://schemas.openxmlformats.org/officeDocument/2006/relationships/slide" Target="/ppt/slides/slide1.xml" Id="R8c2cf6b3e67e4292" /><Relationship Type="http://schemas.openxmlformats.org/officeDocument/2006/relationships/slide" Target="/ppt/slides/slide2.xml" Id="R89ad5210803b4a84" /><Relationship Type="http://schemas.openxmlformats.org/officeDocument/2006/relationships/slide" Target="/ppt/slides/slide3.xml" Id="R3408781b41b04457" /><Relationship Type="http://schemas.openxmlformats.org/officeDocument/2006/relationships/slide" Target="/ppt/slides/slide4.xml" Id="R97c376d2a01b4568" /><Relationship Type="http://schemas.openxmlformats.org/officeDocument/2006/relationships/slide" Target="/ppt/slides/slide5.xml" Id="Ra2063c1dded9483b" /><Relationship Type="http://schemas.openxmlformats.org/officeDocument/2006/relationships/slide" Target="/ppt/slides/slide6.xml" Id="Re6e72d471da04d97" /><Relationship Type="http://schemas.openxmlformats.org/officeDocument/2006/relationships/slide" Target="/ppt/slides/slide7.xml" Id="R3784b05fda9a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11a9b04ab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5c86219f846a2" /><Relationship Type="http://schemas.openxmlformats.org/officeDocument/2006/relationships/theme" Target="/ppt/slideMasters/theme/theme1.xml" Id="R586b5761c0b6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95c86219f8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b76a0e4a6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154b6b60c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1df96b6bd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05191aade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0c23f738c4c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e677dbb8244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fdf229c8947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MELLEM 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 NES INVEST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5 851 332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90 714 394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90 924 946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LYDIAEMILIE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JOHAN JØRGEN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14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borre@mellemnes.no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963 123 345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