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ab6794c1b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cec1eceb84257"/>
  </p:sldMasterIdLst>
  <p:sldIdLst>
    <p:sldId xmlns:r="http://schemas.openxmlformats.org/officeDocument/2006/relationships" id="256" r:id="Rf7609a8a0f9642ed"/>
    <p:sldId xmlns:r="http://schemas.openxmlformats.org/officeDocument/2006/relationships" id="257" r:id="R9187ff6f0a894722"/>
    <p:sldId xmlns:r="http://schemas.openxmlformats.org/officeDocument/2006/relationships" id="258" r:id="R9379982041414768"/>
    <p:sldId xmlns:r="http://schemas.openxmlformats.org/officeDocument/2006/relationships" id="259" r:id="R8860f693377d4ca7"/>
    <p:sldId xmlns:r="http://schemas.openxmlformats.org/officeDocument/2006/relationships" id="260" r:id="R6514eaf1e79a4536"/>
    <p:sldId xmlns:r="http://schemas.openxmlformats.org/officeDocument/2006/relationships" id="261" r:id="R30458691210f45b7"/>
    <p:sldId xmlns:r="http://schemas.openxmlformats.org/officeDocument/2006/relationships" id="262" r:id="R7f96b29ec874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cec1eceb84257" /><Relationship Type="http://schemas.openxmlformats.org/officeDocument/2006/relationships/slide" Target="/ppt/slides/slide1.xml" Id="Rf7609a8a0f9642ed" /><Relationship Type="http://schemas.openxmlformats.org/officeDocument/2006/relationships/slide" Target="/ppt/slides/slide2.xml" Id="R9187ff6f0a894722" /><Relationship Type="http://schemas.openxmlformats.org/officeDocument/2006/relationships/slide" Target="/ppt/slides/slide3.xml" Id="R9379982041414768" /><Relationship Type="http://schemas.openxmlformats.org/officeDocument/2006/relationships/slide" Target="/ppt/slides/slide4.xml" Id="R8860f693377d4ca7" /><Relationship Type="http://schemas.openxmlformats.org/officeDocument/2006/relationships/slide" Target="/ppt/slides/slide5.xml" Id="R6514eaf1e79a4536" /><Relationship Type="http://schemas.openxmlformats.org/officeDocument/2006/relationships/slide" Target="/ppt/slides/slide6.xml" Id="R30458691210f45b7" /><Relationship Type="http://schemas.openxmlformats.org/officeDocument/2006/relationships/slide" Target="/ppt/slides/slide7.xml" Id="R7f96b29ec874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35562acb5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82efa39b14841" /><Relationship Type="http://schemas.openxmlformats.org/officeDocument/2006/relationships/theme" Target="/ppt/slideMasters/theme/theme1.xml" Id="R9053306e01cd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382efa39b1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216b7320e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0cd6c7808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66b453dc3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1a63b6f22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140db56eb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42546de0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de1669c81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J K INVEST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J K INVEST NORGE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5 666 861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JSJ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963 185 049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