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429a90aab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d1bc7a69a43e7"/>
  </p:sldMasterIdLst>
  <p:sldIdLst>
    <p:sldId xmlns:r="http://schemas.openxmlformats.org/officeDocument/2006/relationships" id="256" r:id="Rf170aed64f134b00"/>
    <p:sldId xmlns:r="http://schemas.openxmlformats.org/officeDocument/2006/relationships" id="257" r:id="R7e76b41ccdcf45b4"/>
    <p:sldId xmlns:r="http://schemas.openxmlformats.org/officeDocument/2006/relationships" id="258" r:id="Rcfd24d83d9fa4c9e"/>
    <p:sldId xmlns:r="http://schemas.openxmlformats.org/officeDocument/2006/relationships" id="259" r:id="R2261421b71c3431b"/>
    <p:sldId xmlns:r="http://schemas.openxmlformats.org/officeDocument/2006/relationships" id="260" r:id="R82efccaef9be4d37"/>
    <p:sldId xmlns:r="http://schemas.openxmlformats.org/officeDocument/2006/relationships" id="261" r:id="Rdc09bdd15cc04f03"/>
    <p:sldId xmlns:r="http://schemas.openxmlformats.org/officeDocument/2006/relationships" id="262" r:id="R0bd561f4876c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d1bc7a69a43e7" /><Relationship Type="http://schemas.openxmlformats.org/officeDocument/2006/relationships/slide" Target="/ppt/slides/slide1.xml" Id="Rf170aed64f134b00" /><Relationship Type="http://schemas.openxmlformats.org/officeDocument/2006/relationships/slide" Target="/ppt/slides/slide2.xml" Id="R7e76b41ccdcf45b4" /><Relationship Type="http://schemas.openxmlformats.org/officeDocument/2006/relationships/slide" Target="/ppt/slides/slide3.xml" Id="Rcfd24d83d9fa4c9e" /><Relationship Type="http://schemas.openxmlformats.org/officeDocument/2006/relationships/slide" Target="/ppt/slides/slide4.xml" Id="R2261421b71c3431b" /><Relationship Type="http://schemas.openxmlformats.org/officeDocument/2006/relationships/slide" Target="/ppt/slides/slide5.xml" Id="R82efccaef9be4d37" /><Relationship Type="http://schemas.openxmlformats.org/officeDocument/2006/relationships/slide" Target="/ppt/slides/slide6.xml" Id="Rdc09bdd15cc04f03" /><Relationship Type="http://schemas.openxmlformats.org/officeDocument/2006/relationships/slide" Target="/ppt/slides/slide7.xml" Id="R0bd561f4876c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0f52edfe8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0d746fa38406d" /><Relationship Type="http://schemas.openxmlformats.org/officeDocument/2006/relationships/theme" Target="/ppt/slideMasters/theme/theme1.xml" Id="R0fdc3a05bf82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0d746fa38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cb7ad3c2d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14b95ecf4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4e0490b63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4efbc38f64d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1eaf0cc9c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36b7648f844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119bb46024c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KULTUR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KULTUR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1 728 794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14 045 818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22 222 516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REIDAR ØIE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Reidar Øie, Grønstads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963 325 630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