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134497897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af7f33b17497d"/>
  </p:sldMasterIdLst>
  <p:sldIdLst>
    <p:sldId xmlns:r="http://schemas.openxmlformats.org/officeDocument/2006/relationships" id="256" r:id="Rf4d0454b79374b74"/>
    <p:sldId xmlns:r="http://schemas.openxmlformats.org/officeDocument/2006/relationships" id="257" r:id="R7b068a2b8ec2447b"/>
    <p:sldId xmlns:r="http://schemas.openxmlformats.org/officeDocument/2006/relationships" id="258" r:id="Rb094f43ed01f4285"/>
    <p:sldId xmlns:r="http://schemas.openxmlformats.org/officeDocument/2006/relationships" id="259" r:id="R2c437f55e41f4f1a"/>
    <p:sldId xmlns:r="http://schemas.openxmlformats.org/officeDocument/2006/relationships" id="260" r:id="Rb8c29a58f3f8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af7f33b17497d" /><Relationship Type="http://schemas.openxmlformats.org/officeDocument/2006/relationships/slide" Target="/ppt/slides/slide1.xml" Id="Rf4d0454b79374b74" /><Relationship Type="http://schemas.openxmlformats.org/officeDocument/2006/relationships/slide" Target="/ppt/slides/slide2.xml" Id="R7b068a2b8ec2447b" /><Relationship Type="http://schemas.openxmlformats.org/officeDocument/2006/relationships/slide" Target="/ppt/slides/slide3.xml" Id="Rb094f43ed01f4285" /><Relationship Type="http://schemas.openxmlformats.org/officeDocument/2006/relationships/slide" Target="/ppt/slides/slide4.xml" Id="R2c437f55e41f4f1a" /><Relationship Type="http://schemas.openxmlformats.org/officeDocument/2006/relationships/slide" Target="/ppt/slides/slide5.xml" Id="Rb8c29a58f3f8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a9ef63b77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9b0b206d64e0f" /><Relationship Type="http://schemas.openxmlformats.org/officeDocument/2006/relationships/theme" Target="/ppt/slideMasters/theme/theme1.xml" Id="Rc769ead4491f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9b0b206d6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e8aa770644b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072ff16f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9fc838a3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4851bbdac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8081943e0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KARASJOGA GIELDA / KARASJOK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KARASJOGA GIELDA / KARASJOK KOMMUNE ble etablert [år] og holder til i Karasjok.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Raddeviessogeaidnu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9730 Karasjok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postmottak@karasjok.kommune.no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www.karasjok.kommune.no/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963 376 030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