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7023997c34f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f270ee67c24c1c"/>
  </p:sldMasterIdLst>
  <p:sldIdLst>
    <p:sldId xmlns:r="http://schemas.openxmlformats.org/officeDocument/2006/relationships" id="256" r:id="R9f10621e6c6648a0"/>
    <p:sldId xmlns:r="http://schemas.openxmlformats.org/officeDocument/2006/relationships" id="257" r:id="R1335471446c64c02"/>
    <p:sldId xmlns:r="http://schemas.openxmlformats.org/officeDocument/2006/relationships" id="258" r:id="R8859fee33f7e47b9"/>
    <p:sldId xmlns:r="http://schemas.openxmlformats.org/officeDocument/2006/relationships" id="259" r:id="R50af35a519e14f9a"/>
    <p:sldId xmlns:r="http://schemas.openxmlformats.org/officeDocument/2006/relationships" id="260" r:id="R05570329fd534606"/>
    <p:sldId xmlns:r="http://schemas.openxmlformats.org/officeDocument/2006/relationships" id="261" r:id="R2e0a584447934032"/>
    <p:sldId xmlns:r="http://schemas.openxmlformats.org/officeDocument/2006/relationships" id="262" r:id="R2539599d64ef4e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270ee67c24c1c" /><Relationship Type="http://schemas.openxmlformats.org/officeDocument/2006/relationships/slide" Target="/ppt/slides/slide1.xml" Id="R9f10621e6c6648a0" /><Relationship Type="http://schemas.openxmlformats.org/officeDocument/2006/relationships/slide" Target="/ppt/slides/slide2.xml" Id="R1335471446c64c02" /><Relationship Type="http://schemas.openxmlformats.org/officeDocument/2006/relationships/slide" Target="/ppt/slides/slide3.xml" Id="R8859fee33f7e47b9" /><Relationship Type="http://schemas.openxmlformats.org/officeDocument/2006/relationships/slide" Target="/ppt/slides/slide4.xml" Id="R50af35a519e14f9a" /><Relationship Type="http://schemas.openxmlformats.org/officeDocument/2006/relationships/slide" Target="/ppt/slides/slide5.xml" Id="R05570329fd534606" /><Relationship Type="http://schemas.openxmlformats.org/officeDocument/2006/relationships/slide" Target="/ppt/slides/slide6.xml" Id="R2e0a584447934032" /><Relationship Type="http://schemas.openxmlformats.org/officeDocument/2006/relationships/slide" Target="/ppt/slides/slide7.xml" Id="R2539599d64ef4e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d1b2b7d12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75b557db74a7e" /><Relationship Type="http://schemas.openxmlformats.org/officeDocument/2006/relationships/theme" Target="/ppt/slideMasters/theme/theme1.xml" Id="R2ceb3f044d61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75b557db7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e32f78ea7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87995178842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545cdcd96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e5359074b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d60528c63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4cfad027b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29e8131a4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NYHUS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NYHUS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114 581 937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15 952 358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83 939 037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94 324 354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raufoss.syd@rema.no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963 419 422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