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473105a60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27a2fc8ab46a3"/>
  </p:sldMasterIdLst>
  <p:sldIdLst>
    <p:sldId xmlns:r="http://schemas.openxmlformats.org/officeDocument/2006/relationships" id="256" r:id="R3678b4d1b5714f70"/>
    <p:sldId xmlns:r="http://schemas.openxmlformats.org/officeDocument/2006/relationships" id="257" r:id="R4b91e31215d34102"/>
    <p:sldId xmlns:r="http://schemas.openxmlformats.org/officeDocument/2006/relationships" id="258" r:id="R24e2f27e2d384e12"/>
    <p:sldId xmlns:r="http://schemas.openxmlformats.org/officeDocument/2006/relationships" id="259" r:id="R12767446c4734ae8"/>
    <p:sldId xmlns:r="http://schemas.openxmlformats.org/officeDocument/2006/relationships" id="260" r:id="R9655a4ed247a4306"/>
    <p:sldId xmlns:r="http://schemas.openxmlformats.org/officeDocument/2006/relationships" id="261" r:id="Rc15c150f682a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27a2fc8ab46a3" /><Relationship Type="http://schemas.openxmlformats.org/officeDocument/2006/relationships/slide" Target="/ppt/slides/slide1.xml" Id="R3678b4d1b5714f70" /><Relationship Type="http://schemas.openxmlformats.org/officeDocument/2006/relationships/slide" Target="/ppt/slides/slide2.xml" Id="R4b91e31215d34102" /><Relationship Type="http://schemas.openxmlformats.org/officeDocument/2006/relationships/slide" Target="/ppt/slides/slide3.xml" Id="R24e2f27e2d384e12" /><Relationship Type="http://schemas.openxmlformats.org/officeDocument/2006/relationships/slide" Target="/ppt/slides/slide4.xml" Id="R12767446c4734ae8" /><Relationship Type="http://schemas.openxmlformats.org/officeDocument/2006/relationships/slide" Target="/ppt/slides/slide5.xml" Id="R9655a4ed247a4306" /><Relationship Type="http://schemas.openxmlformats.org/officeDocument/2006/relationships/slide" Target="/ppt/slides/slide6.xml" Id="Rc15c150f682a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e9bd36cb1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1076c7f384f8e" /><Relationship Type="http://schemas.openxmlformats.org/officeDocument/2006/relationships/theme" Target="/ppt/slideMasters/theme/theme1.xml" Id="R7ac82dec8169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1076c7f38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ab2e04a7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2697fa25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e06b0ce4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bec8d67c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f3f08878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273f393f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EVANGELISK LUTHERSKE FRIKIRKE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EVANGELISK LUTHERSKE FRIKIRKE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68 286 277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80 722 838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88 015 607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963 558 406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EVANGELISK LUTHERSKE FRIKIRKE</a:t>
            </a:r>
          </a:p>
        </p:txBody>
      </p:sp>
    </p:spTree>
  </p:cSld>
  <p:clrMapOvr>
    <a:masterClrMapping xmlns:a="http://schemas.openxmlformats.org/drawingml/2006/main"/>
  </p:clrMapOvr>
</p:sld>
</file>