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db86cc22d7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4a635f8c34523"/>
  </p:sldMasterIdLst>
  <p:sldIdLst>
    <p:sldId xmlns:r="http://schemas.openxmlformats.org/officeDocument/2006/relationships" id="256" r:id="R68fb5a966ba3454e"/>
    <p:sldId xmlns:r="http://schemas.openxmlformats.org/officeDocument/2006/relationships" id="257" r:id="R0a46cfad98104461"/>
    <p:sldId xmlns:r="http://schemas.openxmlformats.org/officeDocument/2006/relationships" id="258" r:id="Re84c05dade874760"/>
    <p:sldId xmlns:r="http://schemas.openxmlformats.org/officeDocument/2006/relationships" id="259" r:id="R3a113c5ce6ef4e59"/>
    <p:sldId xmlns:r="http://schemas.openxmlformats.org/officeDocument/2006/relationships" id="260" r:id="Rab73c2ef51fe4af7"/>
    <p:sldId xmlns:r="http://schemas.openxmlformats.org/officeDocument/2006/relationships" id="261" r:id="Ra4be527719ca4457"/>
    <p:sldId xmlns:r="http://schemas.openxmlformats.org/officeDocument/2006/relationships" id="262" r:id="Rd3f270c5d60b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4a635f8c34523" /><Relationship Type="http://schemas.openxmlformats.org/officeDocument/2006/relationships/slide" Target="/ppt/slides/slide1.xml" Id="R68fb5a966ba3454e" /><Relationship Type="http://schemas.openxmlformats.org/officeDocument/2006/relationships/slide" Target="/ppt/slides/slide2.xml" Id="R0a46cfad98104461" /><Relationship Type="http://schemas.openxmlformats.org/officeDocument/2006/relationships/slide" Target="/ppt/slides/slide3.xml" Id="Re84c05dade874760" /><Relationship Type="http://schemas.openxmlformats.org/officeDocument/2006/relationships/slide" Target="/ppt/slides/slide4.xml" Id="R3a113c5ce6ef4e59" /><Relationship Type="http://schemas.openxmlformats.org/officeDocument/2006/relationships/slide" Target="/ppt/slides/slide5.xml" Id="Rab73c2ef51fe4af7" /><Relationship Type="http://schemas.openxmlformats.org/officeDocument/2006/relationships/slide" Target="/ppt/slides/slide6.xml" Id="Ra4be527719ca4457" /><Relationship Type="http://schemas.openxmlformats.org/officeDocument/2006/relationships/slide" Target="/ppt/slides/slide7.xml" Id="Rd3f270c5d60b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91fbae935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5144b61b34baf" /><Relationship Type="http://schemas.openxmlformats.org/officeDocument/2006/relationships/theme" Target="/ppt/slideMasters/theme/theme1.xml" Id="R6e022a81fa0040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5144b61b3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dfc1499e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fa5d8845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e957a5389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ce5a1c8e6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9db7dd33c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12711026a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d2f170875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EXACTA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EXACTA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52 780 699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17 106 453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PERPETUA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63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post@smbok.no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963 740 085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