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068087a6c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a1af0ab6945cc"/>
  </p:sldMasterIdLst>
  <p:sldIdLst>
    <p:sldId xmlns:r="http://schemas.openxmlformats.org/officeDocument/2006/relationships" id="256" r:id="R394b4fd436fb4843"/>
    <p:sldId xmlns:r="http://schemas.openxmlformats.org/officeDocument/2006/relationships" id="257" r:id="R43cf0dfc21b14505"/>
    <p:sldId xmlns:r="http://schemas.openxmlformats.org/officeDocument/2006/relationships" id="258" r:id="Raea253aad72741f1"/>
    <p:sldId xmlns:r="http://schemas.openxmlformats.org/officeDocument/2006/relationships" id="259" r:id="R0935b1b954714788"/>
    <p:sldId xmlns:r="http://schemas.openxmlformats.org/officeDocument/2006/relationships" id="260" r:id="Rbc93dfc2968d45ae"/>
    <p:sldId xmlns:r="http://schemas.openxmlformats.org/officeDocument/2006/relationships" id="261" r:id="R46e9e636319746a1"/>
    <p:sldId xmlns:r="http://schemas.openxmlformats.org/officeDocument/2006/relationships" id="262" r:id="R49cb10d6ee59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a1af0ab6945cc" /><Relationship Type="http://schemas.openxmlformats.org/officeDocument/2006/relationships/slide" Target="/ppt/slides/slide1.xml" Id="R394b4fd436fb4843" /><Relationship Type="http://schemas.openxmlformats.org/officeDocument/2006/relationships/slide" Target="/ppt/slides/slide2.xml" Id="R43cf0dfc21b14505" /><Relationship Type="http://schemas.openxmlformats.org/officeDocument/2006/relationships/slide" Target="/ppt/slides/slide3.xml" Id="Raea253aad72741f1" /><Relationship Type="http://schemas.openxmlformats.org/officeDocument/2006/relationships/slide" Target="/ppt/slides/slide4.xml" Id="R0935b1b954714788" /><Relationship Type="http://schemas.openxmlformats.org/officeDocument/2006/relationships/slide" Target="/ppt/slides/slide5.xml" Id="Rbc93dfc2968d45ae" /><Relationship Type="http://schemas.openxmlformats.org/officeDocument/2006/relationships/slide" Target="/ppt/slides/slide6.xml" Id="R46e9e636319746a1" /><Relationship Type="http://schemas.openxmlformats.org/officeDocument/2006/relationships/slide" Target="/ppt/slides/slide7.xml" Id="R49cb10d6ee59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79652ba8c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fae7a71e4369" /><Relationship Type="http://schemas.openxmlformats.org/officeDocument/2006/relationships/theme" Target="/ppt/slideMasters/theme/theme1.xml" Id="Rdc65f9b047d5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afae7a71e43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91049d3b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5b1bdc1ce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154c34a0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8f5403e1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6ca563676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1882e9dc1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b501758c042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 NISSEDAL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 NISSEDAL AS ble etablert [år] og holder til i Nissedal.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6 419 559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7 100 355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BRYNJULV NORDBØ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BRYNJULV NORDBØ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Nordbygdevegen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3854 Nissedal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04 71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963 824 912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