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f8374a43b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ef751eb5f4a8c"/>
  </p:sldMasterIdLst>
  <p:sldIdLst>
    <p:sldId xmlns:r="http://schemas.openxmlformats.org/officeDocument/2006/relationships" id="256" r:id="Re873986fde7c4997"/>
    <p:sldId xmlns:r="http://schemas.openxmlformats.org/officeDocument/2006/relationships" id="257" r:id="Ra81adfff85ed4f83"/>
    <p:sldId xmlns:r="http://schemas.openxmlformats.org/officeDocument/2006/relationships" id="258" r:id="R4f5c59dbb9e641fd"/>
    <p:sldId xmlns:r="http://schemas.openxmlformats.org/officeDocument/2006/relationships" id="259" r:id="Ra1c1fa29c9404e60"/>
    <p:sldId xmlns:r="http://schemas.openxmlformats.org/officeDocument/2006/relationships" id="260" r:id="R5587f5c5cf6a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ef751eb5f4a8c" /><Relationship Type="http://schemas.openxmlformats.org/officeDocument/2006/relationships/slide" Target="/ppt/slides/slide1.xml" Id="Re873986fde7c4997" /><Relationship Type="http://schemas.openxmlformats.org/officeDocument/2006/relationships/slide" Target="/ppt/slides/slide2.xml" Id="Ra81adfff85ed4f83" /><Relationship Type="http://schemas.openxmlformats.org/officeDocument/2006/relationships/slide" Target="/ppt/slides/slide3.xml" Id="R4f5c59dbb9e641fd" /><Relationship Type="http://schemas.openxmlformats.org/officeDocument/2006/relationships/slide" Target="/ppt/slides/slide4.xml" Id="Ra1c1fa29c9404e60" /><Relationship Type="http://schemas.openxmlformats.org/officeDocument/2006/relationships/slide" Target="/ppt/slides/slide5.xml" Id="R5587f5c5cf6a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1f8533fec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29734b0cc4b27" /><Relationship Type="http://schemas.openxmlformats.org/officeDocument/2006/relationships/theme" Target="/ppt/slideMasters/theme/theme1.xml" Id="R635546d1cbdf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29734b0cc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a9bc544e549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629dd6290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d01e8de70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8a8f2934d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3c5eddb48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KOMMUNE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post@kragero.kommune.no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www.kragero.kommune.no/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963 946 902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KOMMUNE</a:t>
            </a:r>
          </a:p>
        </p:txBody>
      </p:sp>
    </p:spTree>
  </p:cSld>
  <p:clrMapOvr>
    <a:masterClrMapping xmlns:a="http://schemas.openxmlformats.org/drawingml/2006/main"/>
  </p:clrMapOvr>
</p:sld>
</file>