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f9b48668d649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a95fb28fcd4c17"/>
  </p:sldMasterIdLst>
  <p:sldIdLst>
    <p:sldId xmlns:r="http://schemas.openxmlformats.org/officeDocument/2006/relationships" id="256" r:id="R61ee0cdbbdb3497a"/>
    <p:sldId xmlns:r="http://schemas.openxmlformats.org/officeDocument/2006/relationships" id="257" r:id="Rd6f40e1411944306"/>
    <p:sldId xmlns:r="http://schemas.openxmlformats.org/officeDocument/2006/relationships" id="258" r:id="Rc55f2da33d04460d"/>
    <p:sldId xmlns:r="http://schemas.openxmlformats.org/officeDocument/2006/relationships" id="259" r:id="R0a082a1252054448"/>
    <p:sldId xmlns:r="http://schemas.openxmlformats.org/officeDocument/2006/relationships" id="260" r:id="Rf00e5fead8bb41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95fb28fcd4c17" /><Relationship Type="http://schemas.openxmlformats.org/officeDocument/2006/relationships/slide" Target="/ppt/slides/slide1.xml" Id="R61ee0cdbbdb3497a" /><Relationship Type="http://schemas.openxmlformats.org/officeDocument/2006/relationships/slide" Target="/ppt/slides/slide2.xml" Id="Rd6f40e1411944306" /><Relationship Type="http://schemas.openxmlformats.org/officeDocument/2006/relationships/slide" Target="/ppt/slides/slide3.xml" Id="Rc55f2da33d04460d" /><Relationship Type="http://schemas.openxmlformats.org/officeDocument/2006/relationships/slide" Target="/ppt/slides/slide4.xml" Id="R0a082a1252054448" /><Relationship Type="http://schemas.openxmlformats.org/officeDocument/2006/relationships/slide" Target="/ppt/slides/slide5.xml" Id="Rf00e5fead8bb41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9bdef827f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6c428d2a34c19" /><Relationship Type="http://schemas.openxmlformats.org/officeDocument/2006/relationships/theme" Target="/ppt/slideMasters/theme/theme1.xml" Id="R5daa9db31c22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06c428d2a3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de6f8a309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1841135874d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30111d1e048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23f791afe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54705fc0041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STRYN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 KOMMUNE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Tonningsgata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postmottak@stryn.kommune.no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www.stryn.kommune.no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963 989 202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