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35537f92540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3a614d509f4acd"/>
  </p:sldMasterIdLst>
  <p:sldIdLst>
    <p:sldId xmlns:r="http://schemas.openxmlformats.org/officeDocument/2006/relationships" id="256" r:id="R5e6d723285114a94"/>
    <p:sldId xmlns:r="http://schemas.openxmlformats.org/officeDocument/2006/relationships" id="257" r:id="Rfe0bba4f927a4b40"/>
    <p:sldId xmlns:r="http://schemas.openxmlformats.org/officeDocument/2006/relationships" id="258" r:id="Re465d28bf79c4b82"/>
    <p:sldId xmlns:r="http://schemas.openxmlformats.org/officeDocument/2006/relationships" id="259" r:id="Rbfba8fd7a6b24e6c"/>
    <p:sldId xmlns:r="http://schemas.openxmlformats.org/officeDocument/2006/relationships" id="260" r:id="Rc609c37f9b9f4d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a614d509f4acd" /><Relationship Type="http://schemas.openxmlformats.org/officeDocument/2006/relationships/slide" Target="/ppt/slides/slide1.xml" Id="R5e6d723285114a94" /><Relationship Type="http://schemas.openxmlformats.org/officeDocument/2006/relationships/slide" Target="/ppt/slides/slide2.xml" Id="Rfe0bba4f927a4b40" /><Relationship Type="http://schemas.openxmlformats.org/officeDocument/2006/relationships/slide" Target="/ppt/slides/slide3.xml" Id="Re465d28bf79c4b82" /><Relationship Type="http://schemas.openxmlformats.org/officeDocument/2006/relationships/slide" Target="/ppt/slides/slide4.xml" Id="Rbfba8fd7a6b24e6c" /><Relationship Type="http://schemas.openxmlformats.org/officeDocument/2006/relationships/slide" Target="/ppt/slides/slide5.xml" Id="Rc609c37f9b9f4d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8fdcc2594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4da9a8354489" /><Relationship Type="http://schemas.openxmlformats.org/officeDocument/2006/relationships/theme" Target="/ppt/slideMasters/theme/theme1.xml" Id="R3ac8ff21ebfd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44da9a835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da5c3b07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17678db4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d4efe94c5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e98a02a7849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6eeeaa08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