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dbbcdf3ae749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a73975eb1e46c1"/>
  </p:sldMasterIdLst>
  <p:sldIdLst>
    <p:sldId xmlns:r="http://schemas.openxmlformats.org/officeDocument/2006/relationships" id="256" r:id="R9b75e691d71f4532"/>
    <p:sldId xmlns:r="http://schemas.openxmlformats.org/officeDocument/2006/relationships" id="257" r:id="Rdb4cbae593f5428c"/>
    <p:sldId xmlns:r="http://schemas.openxmlformats.org/officeDocument/2006/relationships" id="258" r:id="Reba3c54331d4404f"/>
    <p:sldId xmlns:r="http://schemas.openxmlformats.org/officeDocument/2006/relationships" id="259" r:id="Rbb609a3114d844a1"/>
    <p:sldId xmlns:r="http://schemas.openxmlformats.org/officeDocument/2006/relationships" id="260" r:id="R7c73aa1ca83f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a73975eb1e46c1" /><Relationship Type="http://schemas.openxmlformats.org/officeDocument/2006/relationships/slide" Target="/ppt/slides/slide1.xml" Id="R9b75e691d71f4532" /><Relationship Type="http://schemas.openxmlformats.org/officeDocument/2006/relationships/slide" Target="/ppt/slides/slide2.xml" Id="Rdb4cbae593f5428c" /><Relationship Type="http://schemas.openxmlformats.org/officeDocument/2006/relationships/slide" Target="/ppt/slides/slide3.xml" Id="Reba3c54331d4404f" /><Relationship Type="http://schemas.openxmlformats.org/officeDocument/2006/relationships/slide" Target="/ppt/slides/slide4.xml" Id="Rbb609a3114d844a1" /><Relationship Type="http://schemas.openxmlformats.org/officeDocument/2006/relationships/slide" Target="/ppt/slides/slide5.xml" Id="R7c73aa1ca83f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cb144aafee42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c40dc022546c7" /><Relationship Type="http://schemas.openxmlformats.org/officeDocument/2006/relationships/theme" Target="/ppt/slideMasters/theme/theme1.xml" Id="R8b4895d8c26d44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ec40dc0225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e92e8469a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c17ff5cca949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efaad89614c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e622f47bf47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733670e8c4d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FARSUND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FARSUND KOMMUNE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38 20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post@farsund.kommune.no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www.farsund.kommune.no/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964 083 266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FARSUND KOMMUNE</a:t>
            </a:r>
          </a:p>
        </p:txBody>
      </p:sp>
    </p:spTree>
  </p:cSld>
  <p:clrMapOvr>
    <a:masterClrMapping xmlns:a="http://schemas.openxmlformats.org/drawingml/2006/main"/>
  </p:clrMapOvr>
</p:sld>
</file>