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eb1bd6be8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ea3d7680c4571"/>
  </p:sldMasterIdLst>
  <p:sldIdLst>
    <p:sldId xmlns:r="http://schemas.openxmlformats.org/officeDocument/2006/relationships" id="256" r:id="R39b2a614b0624371"/>
    <p:sldId xmlns:r="http://schemas.openxmlformats.org/officeDocument/2006/relationships" id="257" r:id="R24ecb9ecb3aa4f4b"/>
    <p:sldId xmlns:r="http://schemas.openxmlformats.org/officeDocument/2006/relationships" id="258" r:id="R193b94d904cc42b1"/>
    <p:sldId xmlns:r="http://schemas.openxmlformats.org/officeDocument/2006/relationships" id="259" r:id="R6c34275484dc4abe"/>
    <p:sldId xmlns:r="http://schemas.openxmlformats.org/officeDocument/2006/relationships" id="260" r:id="Rb216d4a036cc4658"/>
    <p:sldId xmlns:r="http://schemas.openxmlformats.org/officeDocument/2006/relationships" id="261" r:id="R50745439fd174d70"/>
    <p:sldId xmlns:r="http://schemas.openxmlformats.org/officeDocument/2006/relationships" id="262" r:id="Rf2fabd0af511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ea3d7680c4571" /><Relationship Type="http://schemas.openxmlformats.org/officeDocument/2006/relationships/slide" Target="/ppt/slides/slide1.xml" Id="R39b2a614b0624371" /><Relationship Type="http://schemas.openxmlformats.org/officeDocument/2006/relationships/slide" Target="/ppt/slides/slide2.xml" Id="R24ecb9ecb3aa4f4b" /><Relationship Type="http://schemas.openxmlformats.org/officeDocument/2006/relationships/slide" Target="/ppt/slides/slide3.xml" Id="R193b94d904cc42b1" /><Relationship Type="http://schemas.openxmlformats.org/officeDocument/2006/relationships/slide" Target="/ppt/slides/slide4.xml" Id="R6c34275484dc4abe" /><Relationship Type="http://schemas.openxmlformats.org/officeDocument/2006/relationships/slide" Target="/ppt/slides/slide5.xml" Id="Rb216d4a036cc4658" /><Relationship Type="http://schemas.openxmlformats.org/officeDocument/2006/relationships/slide" Target="/ppt/slides/slide6.xml" Id="R50745439fd174d70" /><Relationship Type="http://schemas.openxmlformats.org/officeDocument/2006/relationships/slide" Target="/ppt/slides/slide7.xml" Id="Rf2fabd0af511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c1ecba229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33a8ef3624273" /><Relationship Type="http://schemas.openxmlformats.org/officeDocument/2006/relationships/theme" Target="/ppt/slideMasters/theme/theme1.xml" Id="R623504e16ce1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33a8ef362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24f2f0673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329237137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bfa71e11e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053138d8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6eccfac8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09dbd7e0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be6de0c25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RATIO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36 284 472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7 179 995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5 426 043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30 199 289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IT AS  –  66,2 %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OG UNA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BEATA FARSTAD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ÜLLE LUSTI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SEHRISH ADEEL CHOUDHARI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HATLEN SKOVDAHL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Brevikbråteveien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post@abacusratio.no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964 091 277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RATIO AS</a:t>
            </a:r>
          </a:p>
        </p:txBody>
      </p:sp>
    </p:spTree>
  </p:cSld>
  <p:clrMapOvr>
    <a:masterClrMapping xmlns:a="http://schemas.openxmlformats.org/drawingml/2006/main"/>
  </p:clrMapOvr>
</p:sld>
</file>