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b9c944260947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7c924177b94073"/>
  </p:sldMasterIdLst>
  <p:sldIdLst>
    <p:sldId xmlns:r="http://schemas.openxmlformats.org/officeDocument/2006/relationships" id="256" r:id="R465cc661bbb741e0"/>
    <p:sldId xmlns:r="http://schemas.openxmlformats.org/officeDocument/2006/relationships" id="257" r:id="R11f5e6e8ff9f4aa2"/>
    <p:sldId xmlns:r="http://schemas.openxmlformats.org/officeDocument/2006/relationships" id="258" r:id="R8176b55b7be44b50"/>
    <p:sldId xmlns:r="http://schemas.openxmlformats.org/officeDocument/2006/relationships" id="259" r:id="Rf12447d410414bc6"/>
    <p:sldId xmlns:r="http://schemas.openxmlformats.org/officeDocument/2006/relationships" id="260" r:id="R214301dff2ac40d8"/>
    <p:sldId xmlns:r="http://schemas.openxmlformats.org/officeDocument/2006/relationships" id="261" r:id="R97e69477e56e4f43"/>
    <p:sldId xmlns:r="http://schemas.openxmlformats.org/officeDocument/2006/relationships" id="262" r:id="R1d11084ba3cc43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c924177b94073" /><Relationship Type="http://schemas.openxmlformats.org/officeDocument/2006/relationships/slide" Target="/ppt/slides/slide1.xml" Id="R465cc661bbb741e0" /><Relationship Type="http://schemas.openxmlformats.org/officeDocument/2006/relationships/slide" Target="/ppt/slides/slide2.xml" Id="R11f5e6e8ff9f4aa2" /><Relationship Type="http://schemas.openxmlformats.org/officeDocument/2006/relationships/slide" Target="/ppt/slides/slide3.xml" Id="R8176b55b7be44b50" /><Relationship Type="http://schemas.openxmlformats.org/officeDocument/2006/relationships/slide" Target="/ppt/slides/slide4.xml" Id="Rf12447d410414bc6" /><Relationship Type="http://schemas.openxmlformats.org/officeDocument/2006/relationships/slide" Target="/ppt/slides/slide5.xml" Id="R214301dff2ac40d8" /><Relationship Type="http://schemas.openxmlformats.org/officeDocument/2006/relationships/slide" Target="/ppt/slides/slide6.xml" Id="R97e69477e56e4f43" /><Relationship Type="http://schemas.openxmlformats.org/officeDocument/2006/relationships/slide" Target="/ppt/slides/slide7.xml" Id="R1d11084ba3cc43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3e870daa04c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5ff992e0d436f" /><Relationship Type="http://schemas.openxmlformats.org/officeDocument/2006/relationships/theme" Target="/ppt/slideMasters/theme/theme1.xml" Id="Rc5f8b4bd486242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5ff992e0d43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030d33a9e4e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cd82905ea42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f855ce555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dddbabad643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a501af37244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6139e770048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733bdc8d341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ASA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7 081 000 000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CLEARSTREAM BANKING S.A.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77A/B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corporate@mowi.com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www.mowi.com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964 118 191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