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5f0bb280fd49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e6c608b3b3458c"/>
  </p:sldMasterIdLst>
  <p:sldIdLst>
    <p:sldId xmlns:r="http://schemas.openxmlformats.org/officeDocument/2006/relationships" id="256" r:id="R3d1578eee7504e0d"/>
    <p:sldId xmlns:r="http://schemas.openxmlformats.org/officeDocument/2006/relationships" id="257" r:id="R0f1ec4e93a634da1"/>
    <p:sldId xmlns:r="http://schemas.openxmlformats.org/officeDocument/2006/relationships" id="258" r:id="R82e50a968a354a6c"/>
    <p:sldId xmlns:r="http://schemas.openxmlformats.org/officeDocument/2006/relationships" id="259" r:id="R489bbbb2a4e34904"/>
    <p:sldId xmlns:r="http://schemas.openxmlformats.org/officeDocument/2006/relationships" id="260" r:id="Rda7a6e86a519404c"/>
    <p:sldId xmlns:r="http://schemas.openxmlformats.org/officeDocument/2006/relationships" id="261" r:id="Rb94374c69b0c4503"/>
    <p:sldId xmlns:r="http://schemas.openxmlformats.org/officeDocument/2006/relationships" id="262" r:id="Ra62a6b4851414e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6c608b3b3458c" /><Relationship Type="http://schemas.openxmlformats.org/officeDocument/2006/relationships/slide" Target="/ppt/slides/slide1.xml" Id="R3d1578eee7504e0d" /><Relationship Type="http://schemas.openxmlformats.org/officeDocument/2006/relationships/slide" Target="/ppt/slides/slide2.xml" Id="R0f1ec4e93a634da1" /><Relationship Type="http://schemas.openxmlformats.org/officeDocument/2006/relationships/slide" Target="/ppt/slides/slide3.xml" Id="R82e50a968a354a6c" /><Relationship Type="http://schemas.openxmlformats.org/officeDocument/2006/relationships/slide" Target="/ppt/slides/slide4.xml" Id="R489bbbb2a4e34904" /><Relationship Type="http://schemas.openxmlformats.org/officeDocument/2006/relationships/slide" Target="/ppt/slides/slide5.xml" Id="Rda7a6e86a519404c" /><Relationship Type="http://schemas.openxmlformats.org/officeDocument/2006/relationships/slide" Target="/ppt/slides/slide6.xml" Id="Rb94374c69b0c4503" /><Relationship Type="http://schemas.openxmlformats.org/officeDocument/2006/relationships/slide" Target="/ppt/slides/slide7.xml" Id="Ra62a6b4851414e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d0959de4047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ef809ef1a4ce7" /><Relationship Type="http://schemas.openxmlformats.org/officeDocument/2006/relationships/theme" Target="/ppt/slideMasters/theme/theme1.xml" Id="Rc0de514cfbcd48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ef809ef1a4c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3e11bb9ed42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fcf22c69d4d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1cedd0a084c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a083eb6a944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fb19bac8946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c677d38fc4d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3a6ce554d4f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1 306 127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1 153 652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1 165 245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9 553 164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9 606 164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FRODE GOGSTAD  –  64,3 %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RAASTAD KAJA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 –  17,9 %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964 199 833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