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c3a7c1570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25d8a69b24a7b"/>
  </p:sldMasterIdLst>
  <p:sldIdLst>
    <p:sldId xmlns:r="http://schemas.openxmlformats.org/officeDocument/2006/relationships" id="256" r:id="R52dbe23984a246e1"/>
    <p:sldId xmlns:r="http://schemas.openxmlformats.org/officeDocument/2006/relationships" id="257" r:id="R564a779cf4c240b0"/>
    <p:sldId xmlns:r="http://schemas.openxmlformats.org/officeDocument/2006/relationships" id="258" r:id="R23e0bc7e92354f72"/>
    <p:sldId xmlns:r="http://schemas.openxmlformats.org/officeDocument/2006/relationships" id="259" r:id="R789360b3c0b94548"/>
    <p:sldId xmlns:r="http://schemas.openxmlformats.org/officeDocument/2006/relationships" id="260" r:id="R75d438ce63114235"/>
    <p:sldId xmlns:r="http://schemas.openxmlformats.org/officeDocument/2006/relationships" id="261" r:id="Rfc249a3e67b44844"/>
    <p:sldId xmlns:r="http://schemas.openxmlformats.org/officeDocument/2006/relationships" id="262" r:id="Rfc2e9f193c04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25d8a69b24a7b" /><Relationship Type="http://schemas.openxmlformats.org/officeDocument/2006/relationships/slide" Target="/ppt/slides/slide1.xml" Id="R52dbe23984a246e1" /><Relationship Type="http://schemas.openxmlformats.org/officeDocument/2006/relationships/slide" Target="/ppt/slides/slide2.xml" Id="R564a779cf4c240b0" /><Relationship Type="http://schemas.openxmlformats.org/officeDocument/2006/relationships/slide" Target="/ppt/slides/slide3.xml" Id="R23e0bc7e92354f72" /><Relationship Type="http://schemas.openxmlformats.org/officeDocument/2006/relationships/slide" Target="/ppt/slides/slide4.xml" Id="R789360b3c0b94548" /><Relationship Type="http://schemas.openxmlformats.org/officeDocument/2006/relationships/slide" Target="/ppt/slides/slide5.xml" Id="R75d438ce63114235" /><Relationship Type="http://schemas.openxmlformats.org/officeDocument/2006/relationships/slide" Target="/ppt/slides/slide6.xml" Id="Rfc249a3e67b44844" /><Relationship Type="http://schemas.openxmlformats.org/officeDocument/2006/relationships/slide" Target="/ppt/slides/slide7.xml" Id="Rfc2e9f193c04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00ecb2973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769680174d27" /><Relationship Type="http://schemas.openxmlformats.org/officeDocument/2006/relationships/theme" Target="/ppt/slideMasters/theme/theme1.xml" Id="Rc97a4c5e7709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b76968017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b515cac8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e9b1ebbf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3e0aa4c9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e8036773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20499683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dd68770b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e3fbeca0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FORLAGSHUSET VIGMOSTAD &amp; BJØRKE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FORLAGSHUSET VIGMOSTAD &amp; BJØRKE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5 391 559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32 431 557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328 922 519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604 981 348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HAUGABAKKA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38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964 235 112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FORLAGSHUSET VIGMOSTAD &amp; BJØRKE AS</a:t>
            </a:r>
          </a:p>
        </p:txBody>
      </p:sp>
    </p:spTree>
  </p:cSld>
  <p:clrMapOvr>
    <a:masterClrMapping xmlns:a="http://schemas.openxmlformats.org/drawingml/2006/main"/>
  </p:clrMapOvr>
</p:sld>
</file>