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505b95213844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490a43f06744a4"/>
  </p:sldMasterIdLst>
  <p:sldIdLst>
    <p:sldId xmlns:r="http://schemas.openxmlformats.org/officeDocument/2006/relationships" id="256" r:id="Rad4d2e4a017b4d42"/>
    <p:sldId xmlns:r="http://schemas.openxmlformats.org/officeDocument/2006/relationships" id="257" r:id="R3560c1b6e1be4381"/>
    <p:sldId xmlns:r="http://schemas.openxmlformats.org/officeDocument/2006/relationships" id="258" r:id="Rc39e86bd6d734dc7"/>
    <p:sldId xmlns:r="http://schemas.openxmlformats.org/officeDocument/2006/relationships" id="259" r:id="R40fb5ea4ef0c4869"/>
    <p:sldId xmlns:r="http://schemas.openxmlformats.org/officeDocument/2006/relationships" id="260" r:id="R6b79878d67104106"/>
    <p:sldId xmlns:r="http://schemas.openxmlformats.org/officeDocument/2006/relationships" id="261" r:id="R8892cf75473b4adf"/>
    <p:sldId xmlns:r="http://schemas.openxmlformats.org/officeDocument/2006/relationships" id="262" r:id="R4f07bc213af141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490a43f06744a4" /><Relationship Type="http://schemas.openxmlformats.org/officeDocument/2006/relationships/slide" Target="/ppt/slides/slide1.xml" Id="Rad4d2e4a017b4d42" /><Relationship Type="http://schemas.openxmlformats.org/officeDocument/2006/relationships/slide" Target="/ppt/slides/slide2.xml" Id="R3560c1b6e1be4381" /><Relationship Type="http://schemas.openxmlformats.org/officeDocument/2006/relationships/slide" Target="/ppt/slides/slide3.xml" Id="Rc39e86bd6d734dc7" /><Relationship Type="http://schemas.openxmlformats.org/officeDocument/2006/relationships/slide" Target="/ppt/slides/slide4.xml" Id="R40fb5ea4ef0c4869" /><Relationship Type="http://schemas.openxmlformats.org/officeDocument/2006/relationships/slide" Target="/ppt/slides/slide5.xml" Id="R6b79878d67104106" /><Relationship Type="http://schemas.openxmlformats.org/officeDocument/2006/relationships/slide" Target="/ppt/slides/slide6.xml" Id="R8892cf75473b4adf" /><Relationship Type="http://schemas.openxmlformats.org/officeDocument/2006/relationships/slide" Target="/ppt/slides/slide7.xml" Id="R4f07bc213af141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c11df5973c48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5f2a5746044d9" /><Relationship Type="http://schemas.openxmlformats.org/officeDocument/2006/relationships/theme" Target="/ppt/slideMasters/theme/theme1.xml" Id="Rdd6dcc34150f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5f2a57460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d9ec127f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e0e80c6ec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e945e58804b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f4a23895340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a1c39f320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98a3f9d7c42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c7a7fc7b341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HOPE REKNESKAPSKONTOR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HOPE REKNESKAPSKONTOR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19 177 838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2 553 820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6 872 029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KFS INVEST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HOPATUNET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NORDNES INVEST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REEN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BRIT BORTHEIM NESS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KVAMSÅS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99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sunnfjord@econ.no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sunnfjord.econ.no/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964 240 108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HOPE REKNESKAPSKONTOR AS</a:t>
            </a:r>
          </a:p>
        </p:txBody>
      </p:sp>
    </p:spTree>
  </p:cSld>
  <p:clrMapOvr>
    <a:masterClrMapping xmlns:a="http://schemas.openxmlformats.org/drawingml/2006/main"/>
  </p:clrMapOvr>
</p:sld>
</file>