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8b04ab85c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c5ebe1b6d49a6"/>
  </p:sldMasterIdLst>
  <p:sldIdLst>
    <p:sldId xmlns:r="http://schemas.openxmlformats.org/officeDocument/2006/relationships" id="256" r:id="Rabf9af2488974145"/>
    <p:sldId xmlns:r="http://schemas.openxmlformats.org/officeDocument/2006/relationships" id="257" r:id="Ra3910939a08e4e45"/>
    <p:sldId xmlns:r="http://schemas.openxmlformats.org/officeDocument/2006/relationships" id="258" r:id="R42b5badd69114e9b"/>
    <p:sldId xmlns:r="http://schemas.openxmlformats.org/officeDocument/2006/relationships" id="259" r:id="R352bf9358af74c29"/>
    <p:sldId xmlns:r="http://schemas.openxmlformats.org/officeDocument/2006/relationships" id="260" r:id="Re14211101b15403d"/>
    <p:sldId xmlns:r="http://schemas.openxmlformats.org/officeDocument/2006/relationships" id="261" r:id="Rf5f40be922dd412c"/>
    <p:sldId xmlns:r="http://schemas.openxmlformats.org/officeDocument/2006/relationships" id="262" r:id="Rb49443caf7ff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c5ebe1b6d49a6" /><Relationship Type="http://schemas.openxmlformats.org/officeDocument/2006/relationships/slide" Target="/ppt/slides/slide1.xml" Id="Rabf9af2488974145" /><Relationship Type="http://schemas.openxmlformats.org/officeDocument/2006/relationships/slide" Target="/ppt/slides/slide2.xml" Id="Ra3910939a08e4e45" /><Relationship Type="http://schemas.openxmlformats.org/officeDocument/2006/relationships/slide" Target="/ppt/slides/slide3.xml" Id="R42b5badd69114e9b" /><Relationship Type="http://schemas.openxmlformats.org/officeDocument/2006/relationships/slide" Target="/ppt/slides/slide4.xml" Id="R352bf9358af74c29" /><Relationship Type="http://schemas.openxmlformats.org/officeDocument/2006/relationships/slide" Target="/ppt/slides/slide5.xml" Id="Re14211101b15403d" /><Relationship Type="http://schemas.openxmlformats.org/officeDocument/2006/relationships/slide" Target="/ppt/slides/slide6.xml" Id="Rf5f40be922dd412c" /><Relationship Type="http://schemas.openxmlformats.org/officeDocument/2006/relationships/slide" Target="/ppt/slides/slide7.xml" Id="Rb49443caf7ff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1d85a225b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fb3e1b8f4075" /><Relationship Type="http://schemas.openxmlformats.org/officeDocument/2006/relationships/theme" Target="/ppt/slideMasters/theme/theme1.xml" Id="R89cfa01a929e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ffb3e1b8f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800764d31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ecbb94ed48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a1b11b7a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5c4b0feb8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23999d8db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e6658ab3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256ab1d42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NORDAL REVISJONSBUREAU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 REVISJONSBUREAU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850 945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94,1 %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BJARNE NORDAL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Ålesund Team-Revisjon AS, 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sbj@revisornordal.no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964 284 946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NORDAL REVISJONSBUREAU AS</a:t>
            </a:r>
          </a:p>
        </p:txBody>
      </p:sp>
    </p:spTree>
  </p:cSld>
  <p:clrMapOvr>
    <a:masterClrMapping xmlns:a="http://schemas.openxmlformats.org/drawingml/2006/main"/>
  </p:clrMapOvr>
</p:sld>
</file>