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be3f8757d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2dd2f355c44e9"/>
  </p:sldMasterIdLst>
  <p:sldIdLst>
    <p:sldId xmlns:r="http://schemas.openxmlformats.org/officeDocument/2006/relationships" id="256" r:id="R76d9189b8c1c4b7c"/>
    <p:sldId xmlns:r="http://schemas.openxmlformats.org/officeDocument/2006/relationships" id="257" r:id="R8d01dc8c71f14edb"/>
    <p:sldId xmlns:r="http://schemas.openxmlformats.org/officeDocument/2006/relationships" id="258" r:id="R20625551026145e8"/>
    <p:sldId xmlns:r="http://schemas.openxmlformats.org/officeDocument/2006/relationships" id="259" r:id="Rf6da9299cc604c15"/>
    <p:sldId xmlns:r="http://schemas.openxmlformats.org/officeDocument/2006/relationships" id="260" r:id="R8b85eedc54524628"/>
    <p:sldId xmlns:r="http://schemas.openxmlformats.org/officeDocument/2006/relationships" id="261" r:id="R03186ba10e76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2dd2f355c44e9" /><Relationship Type="http://schemas.openxmlformats.org/officeDocument/2006/relationships/slide" Target="/ppt/slides/slide1.xml" Id="R76d9189b8c1c4b7c" /><Relationship Type="http://schemas.openxmlformats.org/officeDocument/2006/relationships/slide" Target="/ppt/slides/slide2.xml" Id="R8d01dc8c71f14edb" /><Relationship Type="http://schemas.openxmlformats.org/officeDocument/2006/relationships/slide" Target="/ppt/slides/slide3.xml" Id="R20625551026145e8" /><Relationship Type="http://schemas.openxmlformats.org/officeDocument/2006/relationships/slide" Target="/ppt/slides/slide4.xml" Id="Rf6da9299cc604c15" /><Relationship Type="http://schemas.openxmlformats.org/officeDocument/2006/relationships/slide" Target="/ppt/slides/slide5.xml" Id="R8b85eedc54524628" /><Relationship Type="http://schemas.openxmlformats.org/officeDocument/2006/relationships/slide" Target="/ppt/slides/slide6.xml" Id="R03186ba10e76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c4c8ff05e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a246aebe4ce8" /><Relationship Type="http://schemas.openxmlformats.org/officeDocument/2006/relationships/theme" Target="/ppt/slideMasters/theme/theme1.xml" Id="R5f684a96547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6a246aebe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bd07e9a9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c084dda5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1d2eeaf7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75258af3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e0669e9a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49d84206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SØNDAGSSKOLEN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SØNDAGSSKOLEN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38 584 148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43 451 096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