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6c91dfc0d447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66c5e675174f6f"/>
  </p:sldMasterIdLst>
  <p:sldIdLst>
    <p:sldId xmlns:r="http://schemas.openxmlformats.org/officeDocument/2006/relationships" id="256" r:id="Refbf331289f0432f"/>
    <p:sldId xmlns:r="http://schemas.openxmlformats.org/officeDocument/2006/relationships" id="257" r:id="Ra61a5e4aa3834146"/>
    <p:sldId xmlns:r="http://schemas.openxmlformats.org/officeDocument/2006/relationships" id="258" r:id="Rc2fc8c9ef66848b6"/>
    <p:sldId xmlns:r="http://schemas.openxmlformats.org/officeDocument/2006/relationships" id="259" r:id="Re44ba14207214784"/>
    <p:sldId xmlns:r="http://schemas.openxmlformats.org/officeDocument/2006/relationships" id="260" r:id="R3a1561f2161a45c1"/>
    <p:sldId xmlns:r="http://schemas.openxmlformats.org/officeDocument/2006/relationships" id="261" r:id="Rb8b49b713f7e4a27"/>
    <p:sldId xmlns:r="http://schemas.openxmlformats.org/officeDocument/2006/relationships" id="262" r:id="R70086770d5e34c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66c5e675174f6f" /><Relationship Type="http://schemas.openxmlformats.org/officeDocument/2006/relationships/slide" Target="/ppt/slides/slide1.xml" Id="Refbf331289f0432f" /><Relationship Type="http://schemas.openxmlformats.org/officeDocument/2006/relationships/slide" Target="/ppt/slides/slide2.xml" Id="Ra61a5e4aa3834146" /><Relationship Type="http://schemas.openxmlformats.org/officeDocument/2006/relationships/slide" Target="/ppt/slides/slide3.xml" Id="Rc2fc8c9ef66848b6" /><Relationship Type="http://schemas.openxmlformats.org/officeDocument/2006/relationships/slide" Target="/ppt/slides/slide4.xml" Id="Re44ba14207214784" /><Relationship Type="http://schemas.openxmlformats.org/officeDocument/2006/relationships/slide" Target="/ppt/slides/slide5.xml" Id="R3a1561f2161a45c1" /><Relationship Type="http://schemas.openxmlformats.org/officeDocument/2006/relationships/slide" Target="/ppt/slides/slide6.xml" Id="Rb8b49b713f7e4a27" /><Relationship Type="http://schemas.openxmlformats.org/officeDocument/2006/relationships/slide" Target="/ppt/slides/slide7.xml" Id="R70086770d5e34c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201a59717646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3256a05fe49eb" /><Relationship Type="http://schemas.openxmlformats.org/officeDocument/2006/relationships/theme" Target="/ppt/slideMasters/theme/theme1.xml" Id="R23000438a75e4b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93256a05fe49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2434d2f5845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7d5b0e6f348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7922b7def45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c6c467dcb48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c24ae4e3548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8961fb33849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6884b0a6b42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DALSBØ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DALSBØ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262 840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260 150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632 368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HELGE DALSBØ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20 02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firmapost@dalsbo.no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www.dalsbo.no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964 622 825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DALSBØ AS</a:t>
            </a:r>
          </a:p>
        </p:txBody>
      </p:sp>
    </p:spTree>
  </p:cSld>
  <p:clrMapOvr>
    <a:masterClrMapping xmlns:a="http://schemas.openxmlformats.org/drawingml/2006/main"/>
  </p:clrMapOvr>
</p:sld>
</file>