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e58de5996a40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6afb180d7d4c7e"/>
  </p:sldMasterIdLst>
  <p:sldIdLst>
    <p:sldId xmlns:r="http://schemas.openxmlformats.org/officeDocument/2006/relationships" id="256" r:id="Reeb0c8daca534807"/>
    <p:sldId xmlns:r="http://schemas.openxmlformats.org/officeDocument/2006/relationships" id="257" r:id="R4e360cfc6ad3436f"/>
    <p:sldId xmlns:r="http://schemas.openxmlformats.org/officeDocument/2006/relationships" id="258" r:id="R031f6f28e8e141d5"/>
    <p:sldId xmlns:r="http://schemas.openxmlformats.org/officeDocument/2006/relationships" id="259" r:id="R5c71d7269d044498"/>
    <p:sldId xmlns:r="http://schemas.openxmlformats.org/officeDocument/2006/relationships" id="260" r:id="R462e424d27f2488a"/>
    <p:sldId xmlns:r="http://schemas.openxmlformats.org/officeDocument/2006/relationships" id="261" r:id="Rd4e2fde33fe8403a"/>
    <p:sldId xmlns:r="http://schemas.openxmlformats.org/officeDocument/2006/relationships" id="262" r:id="R42c1231b56554b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6afb180d7d4c7e" /><Relationship Type="http://schemas.openxmlformats.org/officeDocument/2006/relationships/slide" Target="/ppt/slides/slide1.xml" Id="Reeb0c8daca534807" /><Relationship Type="http://schemas.openxmlformats.org/officeDocument/2006/relationships/slide" Target="/ppt/slides/slide2.xml" Id="R4e360cfc6ad3436f" /><Relationship Type="http://schemas.openxmlformats.org/officeDocument/2006/relationships/slide" Target="/ppt/slides/slide3.xml" Id="R031f6f28e8e141d5" /><Relationship Type="http://schemas.openxmlformats.org/officeDocument/2006/relationships/slide" Target="/ppt/slides/slide4.xml" Id="R5c71d7269d044498" /><Relationship Type="http://schemas.openxmlformats.org/officeDocument/2006/relationships/slide" Target="/ppt/slides/slide5.xml" Id="R462e424d27f2488a" /><Relationship Type="http://schemas.openxmlformats.org/officeDocument/2006/relationships/slide" Target="/ppt/slides/slide6.xml" Id="Rd4e2fde33fe8403a" /><Relationship Type="http://schemas.openxmlformats.org/officeDocument/2006/relationships/slide" Target="/ppt/slides/slide7.xml" Id="R42c1231b56554b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2de2962964f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01e3e26ae4e38" /><Relationship Type="http://schemas.openxmlformats.org/officeDocument/2006/relationships/theme" Target="/ppt/slideMasters/theme/theme1.xml" Id="R3f2806330ec342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101e3e26ae4e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06101224744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d483163b54b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f2c9fda534f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02b80fb9945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c1ea4efcf42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a048ba44d4a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1178d9e3e43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HEH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HEH ØKONOMI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2026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313 278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SKJEFSTAD  –  47,5 %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TETTUM  –  45,5 %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MONICA SUNDBY DOKKEN  –  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964 769 516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