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4028d7a99043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3bb0410ec4e76"/>
  </p:sldMasterIdLst>
  <p:sldIdLst>
    <p:sldId xmlns:r="http://schemas.openxmlformats.org/officeDocument/2006/relationships" id="256" r:id="Rd75d61e39bd249eb"/>
    <p:sldId xmlns:r="http://schemas.openxmlformats.org/officeDocument/2006/relationships" id="257" r:id="Race01de481c2443d"/>
    <p:sldId xmlns:r="http://schemas.openxmlformats.org/officeDocument/2006/relationships" id="258" r:id="R89c701d3a5744420"/>
    <p:sldId xmlns:r="http://schemas.openxmlformats.org/officeDocument/2006/relationships" id="259" r:id="R5fdd417b86ea4f2f"/>
    <p:sldId xmlns:r="http://schemas.openxmlformats.org/officeDocument/2006/relationships" id="260" r:id="R354baf22a5934439"/>
    <p:sldId xmlns:r="http://schemas.openxmlformats.org/officeDocument/2006/relationships" id="261" r:id="R2fae361724004307"/>
    <p:sldId xmlns:r="http://schemas.openxmlformats.org/officeDocument/2006/relationships" id="262" r:id="R4ccd54c424ac4a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3bb0410ec4e76" /><Relationship Type="http://schemas.openxmlformats.org/officeDocument/2006/relationships/slide" Target="/ppt/slides/slide1.xml" Id="Rd75d61e39bd249eb" /><Relationship Type="http://schemas.openxmlformats.org/officeDocument/2006/relationships/slide" Target="/ppt/slides/slide2.xml" Id="Race01de481c2443d" /><Relationship Type="http://schemas.openxmlformats.org/officeDocument/2006/relationships/slide" Target="/ppt/slides/slide3.xml" Id="R89c701d3a5744420" /><Relationship Type="http://schemas.openxmlformats.org/officeDocument/2006/relationships/slide" Target="/ppt/slides/slide4.xml" Id="R5fdd417b86ea4f2f" /><Relationship Type="http://schemas.openxmlformats.org/officeDocument/2006/relationships/slide" Target="/ppt/slides/slide5.xml" Id="R354baf22a5934439" /><Relationship Type="http://schemas.openxmlformats.org/officeDocument/2006/relationships/slide" Target="/ppt/slides/slide6.xml" Id="R2fae361724004307" /><Relationship Type="http://schemas.openxmlformats.org/officeDocument/2006/relationships/slide" Target="/ppt/slides/slide7.xml" Id="R4ccd54c424ac4a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bb916036d45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87dd1bc074396" /><Relationship Type="http://schemas.openxmlformats.org/officeDocument/2006/relationships/theme" Target="/ppt/slideMasters/theme/theme1.xml" Id="Rf67dcda92d1d48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b87dd1bc0743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33b2c9c7945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645fc244745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2cbfd57a342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e7fdc9adf44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f54ba8fd34d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5e19e9dc444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dedf0dc9641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FINANSRINGEN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FINANSRINGEN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3 307 435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917 378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634 193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5 456 095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ERLING HUSA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RENATE ROGSTAD HUSA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964 789 525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