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4ed7bb0b9e47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d2ee3da66a4d25"/>
  </p:sldMasterIdLst>
  <p:sldIdLst>
    <p:sldId xmlns:r="http://schemas.openxmlformats.org/officeDocument/2006/relationships" id="256" r:id="R5a775396c4374238"/>
    <p:sldId xmlns:r="http://schemas.openxmlformats.org/officeDocument/2006/relationships" id="257" r:id="R1f511ba17cf149fb"/>
    <p:sldId xmlns:r="http://schemas.openxmlformats.org/officeDocument/2006/relationships" id="258" r:id="Rd768f08a34d542c5"/>
    <p:sldId xmlns:r="http://schemas.openxmlformats.org/officeDocument/2006/relationships" id="259" r:id="R8acf3300d32148ca"/>
    <p:sldId xmlns:r="http://schemas.openxmlformats.org/officeDocument/2006/relationships" id="260" r:id="Rebdb56910d114e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d2ee3da66a4d25" /><Relationship Type="http://schemas.openxmlformats.org/officeDocument/2006/relationships/slide" Target="/ppt/slides/slide1.xml" Id="R5a775396c4374238" /><Relationship Type="http://schemas.openxmlformats.org/officeDocument/2006/relationships/slide" Target="/ppt/slides/slide2.xml" Id="R1f511ba17cf149fb" /><Relationship Type="http://schemas.openxmlformats.org/officeDocument/2006/relationships/slide" Target="/ppt/slides/slide3.xml" Id="Rd768f08a34d542c5" /><Relationship Type="http://schemas.openxmlformats.org/officeDocument/2006/relationships/slide" Target="/ppt/slides/slide4.xml" Id="R8acf3300d32148ca" /><Relationship Type="http://schemas.openxmlformats.org/officeDocument/2006/relationships/slide" Target="/ppt/slides/slide5.xml" Id="Rebdb56910d114e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531bf9f12b4b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07f4d3b2845f0" /><Relationship Type="http://schemas.openxmlformats.org/officeDocument/2006/relationships/theme" Target="/ppt/slideMasters/theme/theme1.xml" Id="R13575afc51844a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407f4d3b2845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b6acbfe5b48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950ffb23644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6b133dc6c47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16a8aa64748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cc95f43714a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HASVIK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HASVIK KOMMUNE ble etablert [år] og holder til i Breivikbotn.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9593 Breivikbotn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 45 27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post@hasvik.kommune.no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www.hasvik.kommune.no/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964 830 711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HASVIK KOMMUNE</a:t>
            </a:r>
          </a:p>
        </p:txBody>
      </p:sp>
    </p:spTree>
  </p:cSld>
  <p:clrMapOvr>
    <a:masterClrMapping xmlns:a="http://schemas.openxmlformats.org/drawingml/2006/main"/>
  </p:clrMapOvr>
</p:sld>
</file>