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540c725824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d56ddd342a4fe7"/>
  </p:sldMasterIdLst>
  <p:sldIdLst>
    <p:sldId xmlns:r="http://schemas.openxmlformats.org/officeDocument/2006/relationships" id="256" r:id="R2ac4520ce3614a6b"/>
    <p:sldId xmlns:r="http://schemas.openxmlformats.org/officeDocument/2006/relationships" id="257" r:id="R0c25ecd6e0dc4234"/>
    <p:sldId xmlns:r="http://schemas.openxmlformats.org/officeDocument/2006/relationships" id="258" r:id="R9cf20d384b84412c"/>
    <p:sldId xmlns:r="http://schemas.openxmlformats.org/officeDocument/2006/relationships" id="259" r:id="R9e3c46c9344245e8"/>
    <p:sldId xmlns:r="http://schemas.openxmlformats.org/officeDocument/2006/relationships" id="260" r:id="R1f61f1121d67401c"/>
    <p:sldId xmlns:r="http://schemas.openxmlformats.org/officeDocument/2006/relationships" id="261" r:id="R9be5074b0af04bcc"/>
    <p:sldId xmlns:r="http://schemas.openxmlformats.org/officeDocument/2006/relationships" id="262" r:id="R171f41112561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56ddd342a4fe7" /><Relationship Type="http://schemas.openxmlformats.org/officeDocument/2006/relationships/slide" Target="/ppt/slides/slide1.xml" Id="R2ac4520ce3614a6b" /><Relationship Type="http://schemas.openxmlformats.org/officeDocument/2006/relationships/slide" Target="/ppt/slides/slide2.xml" Id="R0c25ecd6e0dc4234" /><Relationship Type="http://schemas.openxmlformats.org/officeDocument/2006/relationships/slide" Target="/ppt/slides/slide3.xml" Id="R9cf20d384b84412c" /><Relationship Type="http://schemas.openxmlformats.org/officeDocument/2006/relationships/slide" Target="/ppt/slides/slide4.xml" Id="R9e3c46c9344245e8" /><Relationship Type="http://schemas.openxmlformats.org/officeDocument/2006/relationships/slide" Target="/ppt/slides/slide5.xml" Id="R1f61f1121d67401c" /><Relationship Type="http://schemas.openxmlformats.org/officeDocument/2006/relationships/slide" Target="/ppt/slides/slide6.xml" Id="R9be5074b0af04bcc" /><Relationship Type="http://schemas.openxmlformats.org/officeDocument/2006/relationships/slide" Target="/ppt/slides/slide7.xml" Id="R171f41112561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ec3f53f0d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5969e7e7847dc" /><Relationship Type="http://schemas.openxmlformats.org/officeDocument/2006/relationships/theme" Target="/ppt/slideMasters/theme/theme1.xml" Id="R25bea7b9e55045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35969e7e7847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c4aa2073c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a5261a0cf4b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eedc6aef8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c4e3e7f9c45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fdf5fdf9a49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3930b5a37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ddcdaf58e48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DACAPO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DACAPO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54 664 601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295 128 001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364 251 022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CSH INVEST I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JJH INVEST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INVEST I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EIDSIVA HOLDING AS  –  10,3 %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964 833 826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DACAPO HOLDING AS</a:t>
            </a:r>
          </a:p>
        </p:txBody>
      </p:sp>
    </p:spTree>
  </p:cSld>
  <p:clrMapOvr>
    <a:masterClrMapping xmlns:a="http://schemas.openxmlformats.org/drawingml/2006/main"/>
  </p:clrMapOvr>
</p:sld>
</file>