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d9b6ecec9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89c287e2245f4"/>
  </p:sldMasterIdLst>
  <p:sldIdLst>
    <p:sldId xmlns:r="http://schemas.openxmlformats.org/officeDocument/2006/relationships" id="256" r:id="R2c21cd98faf74524"/>
    <p:sldId xmlns:r="http://schemas.openxmlformats.org/officeDocument/2006/relationships" id="257" r:id="R69674b1dfa04430c"/>
    <p:sldId xmlns:r="http://schemas.openxmlformats.org/officeDocument/2006/relationships" id="258" r:id="Rf970c94b09e841a1"/>
    <p:sldId xmlns:r="http://schemas.openxmlformats.org/officeDocument/2006/relationships" id="259" r:id="R83fca67ec22b4418"/>
    <p:sldId xmlns:r="http://schemas.openxmlformats.org/officeDocument/2006/relationships" id="260" r:id="R3531e7529cb4477a"/>
    <p:sldId xmlns:r="http://schemas.openxmlformats.org/officeDocument/2006/relationships" id="261" r:id="R358f1db1a63f444d"/>
    <p:sldId xmlns:r="http://schemas.openxmlformats.org/officeDocument/2006/relationships" id="262" r:id="Rb923a92ddc5341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89c287e2245f4" /><Relationship Type="http://schemas.openxmlformats.org/officeDocument/2006/relationships/slide" Target="/ppt/slides/slide1.xml" Id="R2c21cd98faf74524" /><Relationship Type="http://schemas.openxmlformats.org/officeDocument/2006/relationships/slide" Target="/ppt/slides/slide2.xml" Id="R69674b1dfa04430c" /><Relationship Type="http://schemas.openxmlformats.org/officeDocument/2006/relationships/slide" Target="/ppt/slides/slide3.xml" Id="Rf970c94b09e841a1" /><Relationship Type="http://schemas.openxmlformats.org/officeDocument/2006/relationships/slide" Target="/ppt/slides/slide4.xml" Id="R83fca67ec22b4418" /><Relationship Type="http://schemas.openxmlformats.org/officeDocument/2006/relationships/slide" Target="/ppt/slides/slide5.xml" Id="R3531e7529cb4477a" /><Relationship Type="http://schemas.openxmlformats.org/officeDocument/2006/relationships/slide" Target="/ppt/slides/slide6.xml" Id="R358f1db1a63f444d" /><Relationship Type="http://schemas.openxmlformats.org/officeDocument/2006/relationships/slide" Target="/ppt/slides/slide7.xml" Id="Rb923a92ddc5341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1f524957f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3be0de57348f9" /><Relationship Type="http://schemas.openxmlformats.org/officeDocument/2006/relationships/theme" Target="/ppt/slideMasters/theme/theme1.xml" Id="R14aa8d08bd19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3be0de57348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a58421b39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acfe0d418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fc7e1d552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fd3f1c394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23749df6547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f7b6c847e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24492e62b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INGE SLETTHEI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27 291 630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142 150 759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167 452 044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LEIF INGE  –  50,4 %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TONJE SKOVGAARD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LEIF INGE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TONJE SKOVGAARD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Selsnesvegen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13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964 898 278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