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5ba8af366e44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f2a8b5beba463e"/>
  </p:sldMasterIdLst>
  <p:sldIdLst>
    <p:sldId xmlns:r="http://schemas.openxmlformats.org/officeDocument/2006/relationships" id="256" r:id="Rc1a49a42a8d84440"/>
    <p:sldId xmlns:r="http://schemas.openxmlformats.org/officeDocument/2006/relationships" id="257" r:id="R441882c8218c4f63"/>
    <p:sldId xmlns:r="http://schemas.openxmlformats.org/officeDocument/2006/relationships" id="258" r:id="Rf1367c121e9a4303"/>
    <p:sldId xmlns:r="http://schemas.openxmlformats.org/officeDocument/2006/relationships" id="259" r:id="R5a5cd680118349d9"/>
    <p:sldId xmlns:r="http://schemas.openxmlformats.org/officeDocument/2006/relationships" id="260" r:id="R455dc2df292a4452"/>
    <p:sldId xmlns:r="http://schemas.openxmlformats.org/officeDocument/2006/relationships" id="261" r:id="Reb1fdd289fd3458f"/>
    <p:sldId xmlns:r="http://schemas.openxmlformats.org/officeDocument/2006/relationships" id="262" r:id="Rfb6b90ba6e5149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f2a8b5beba463e" /><Relationship Type="http://schemas.openxmlformats.org/officeDocument/2006/relationships/slide" Target="/ppt/slides/slide1.xml" Id="Rc1a49a42a8d84440" /><Relationship Type="http://schemas.openxmlformats.org/officeDocument/2006/relationships/slide" Target="/ppt/slides/slide2.xml" Id="R441882c8218c4f63" /><Relationship Type="http://schemas.openxmlformats.org/officeDocument/2006/relationships/slide" Target="/ppt/slides/slide3.xml" Id="Rf1367c121e9a4303" /><Relationship Type="http://schemas.openxmlformats.org/officeDocument/2006/relationships/slide" Target="/ppt/slides/slide4.xml" Id="R5a5cd680118349d9" /><Relationship Type="http://schemas.openxmlformats.org/officeDocument/2006/relationships/slide" Target="/ppt/slides/slide5.xml" Id="R455dc2df292a4452" /><Relationship Type="http://schemas.openxmlformats.org/officeDocument/2006/relationships/slide" Target="/ppt/slides/slide6.xml" Id="Reb1fdd289fd3458f" /><Relationship Type="http://schemas.openxmlformats.org/officeDocument/2006/relationships/slide" Target="/ppt/slides/slide7.xml" Id="Rfb6b90ba6e5149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7bda5fed4945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cdac6770fa4899" /><Relationship Type="http://schemas.openxmlformats.org/officeDocument/2006/relationships/theme" Target="/ppt/slideMasters/theme/theme1.xml" Id="Rc915d9633cd94b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cdac6770fa48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318c73abe40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d2d0bf11a48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6a3e5cfa140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d01e1b25e40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4d8ee728f4b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89c59355940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fb831b6b549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SOLATI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SOLATI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SOLATI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SOLATI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SOLATI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SOLATI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5 490 324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22 039 012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22 039 012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SOLATI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CAMILLA ARNESEN  –  21,6 %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CATHRINE ARNESEN  –  21,6 %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MATHIAS ARNESEN  –  21,6 %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LINN ELISABETH ARNESEN  –  21,6 %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HARALD ARNESEN  –  10,8 %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 ARNESEN  –  1,4 %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SOLATI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Cathrine Arnesen, Absalon Beyers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964 928 045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SOLATI AS</a:t>
            </a:r>
          </a:p>
        </p:txBody>
      </p:sp>
    </p:spTree>
  </p:cSld>
  <p:clrMapOvr>
    <a:masterClrMapping xmlns:a="http://schemas.openxmlformats.org/drawingml/2006/main"/>
  </p:clrMapOvr>
</p:sld>
</file>