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4447ec820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b178f9bee4dfc"/>
  </p:sldMasterIdLst>
  <p:sldIdLst>
    <p:sldId xmlns:r="http://schemas.openxmlformats.org/officeDocument/2006/relationships" id="256" r:id="R1088c5ddddad4b23"/>
    <p:sldId xmlns:r="http://schemas.openxmlformats.org/officeDocument/2006/relationships" id="257" r:id="Rc83c181886944d4d"/>
    <p:sldId xmlns:r="http://schemas.openxmlformats.org/officeDocument/2006/relationships" id="258" r:id="Rb80ce21ecb40437e"/>
    <p:sldId xmlns:r="http://schemas.openxmlformats.org/officeDocument/2006/relationships" id="259" r:id="R5987e07c83094b9c"/>
    <p:sldId xmlns:r="http://schemas.openxmlformats.org/officeDocument/2006/relationships" id="260" r:id="Ree02aa264f71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b178f9bee4dfc" /><Relationship Type="http://schemas.openxmlformats.org/officeDocument/2006/relationships/slide" Target="/ppt/slides/slide1.xml" Id="R1088c5ddddad4b23" /><Relationship Type="http://schemas.openxmlformats.org/officeDocument/2006/relationships/slide" Target="/ppt/slides/slide2.xml" Id="Rc83c181886944d4d" /><Relationship Type="http://schemas.openxmlformats.org/officeDocument/2006/relationships/slide" Target="/ppt/slides/slide3.xml" Id="Rb80ce21ecb40437e" /><Relationship Type="http://schemas.openxmlformats.org/officeDocument/2006/relationships/slide" Target="/ppt/slides/slide4.xml" Id="R5987e07c83094b9c" /><Relationship Type="http://schemas.openxmlformats.org/officeDocument/2006/relationships/slide" Target="/ppt/slides/slide5.xml" Id="Ree02aa264f71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eeffc6375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fe8bf38549c1" /><Relationship Type="http://schemas.openxmlformats.org/officeDocument/2006/relationships/theme" Target="/ppt/slideMasters/theme/theme1.xml" Id="R4aa9bfbe6589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bfe8bf385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48d3f2c84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9d6973506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37060187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ce3009c0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cb7df9aa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KOMMUNE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