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98117af1e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36b16948f4897"/>
  </p:sldMasterIdLst>
  <p:sldIdLst>
    <p:sldId xmlns:r="http://schemas.openxmlformats.org/officeDocument/2006/relationships" id="256" r:id="R22060ed7493e489f"/>
    <p:sldId xmlns:r="http://schemas.openxmlformats.org/officeDocument/2006/relationships" id="257" r:id="R3f86b14832764a31"/>
    <p:sldId xmlns:r="http://schemas.openxmlformats.org/officeDocument/2006/relationships" id="258" r:id="R4970726743dd4b42"/>
    <p:sldId xmlns:r="http://schemas.openxmlformats.org/officeDocument/2006/relationships" id="259" r:id="R5bfc2c65e7044b8c"/>
    <p:sldId xmlns:r="http://schemas.openxmlformats.org/officeDocument/2006/relationships" id="260" r:id="Rbc8a6f779f62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36b16948f4897" /><Relationship Type="http://schemas.openxmlformats.org/officeDocument/2006/relationships/slide" Target="/ppt/slides/slide1.xml" Id="R22060ed7493e489f" /><Relationship Type="http://schemas.openxmlformats.org/officeDocument/2006/relationships/slide" Target="/ppt/slides/slide2.xml" Id="R3f86b14832764a31" /><Relationship Type="http://schemas.openxmlformats.org/officeDocument/2006/relationships/slide" Target="/ppt/slides/slide3.xml" Id="R4970726743dd4b42" /><Relationship Type="http://schemas.openxmlformats.org/officeDocument/2006/relationships/slide" Target="/ppt/slides/slide4.xml" Id="R5bfc2c65e7044b8c" /><Relationship Type="http://schemas.openxmlformats.org/officeDocument/2006/relationships/slide" Target="/ppt/slides/slide5.xml" Id="Rbc8a6f779f62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28966887b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2fdd6c544285" /><Relationship Type="http://schemas.openxmlformats.org/officeDocument/2006/relationships/theme" Target="/ppt/slideMasters/theme/theme1.xml" Id="R77a980b29395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32fdd6c54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2def830a5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a500b20c4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202ccad9c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c45629676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a7c18ea4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HVALER KOMMUNE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37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www.hvaler.kommune.no/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