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63e8096d3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15108ba2b458c"/>
  </p:sldMasterIdLst>
  <p:sldIdLst>
    <p:sldId xmlns:r="http://schemas.openxmlformats.org/officeDocument/2006/relationships" id="256" r:id="R25e7aeaa52b441e9"/>
    <p:sldId xmlns:r="http://schemas.openxmlformats.org/officeDocument/2006/relationships" id="257" r:id="R98fe6e46c3174ca0"/>
    <p:sldId xmlns:r="http://schemas.openxmlformats.org/officeDocument/2006/relationships" id="258" r:id="R2359322b0e224b16"/>
    <p:sldId xmlns:r="http://schemas.openxmlformats.org/officeDocument/2006/relationships" id="259" r:id="Rf6cf6a2ccf9d4109"/>
    <p:sldId xmlns:r="http://schemas.openxmlformats.org/officeDocument/2006/relationships" id="260" r:id="Ra7c3117d2227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15108ba2b458c" /><Relationship Type="http://schemas.openxmlformats.org/officeDocument/2006/relationships/slide" Target="/ppt/slides/slide1.xml" Id="R25e7aeaa52b441e9" /><Relationship Type="http://schemas.openxmlformats.org/officeDocument/2006/relationships/slide" Target="/ppt/slides/slide2.xml" Id="R98fe6e46c3174ca0" /><Relationship Type="http://schemas.openxmlformats.org/officeDocument/2006/relationships/slide" Target="/ppt/slides/slide3.xml" Id="R2359322b0e224b16" /><Relationship Type="http://schemas.openxmlformats.org/officeDocument/2006/relationships/slide" Target="/ppt/slides/slide4.xml" Id="Rf6cf6a2ccf9d4109" /><Relationship Type="http://schemas.openxmlformats.org/officeDocument/2006/relationships/slide" Target="/ppt/slides/slide5.xml" Id="Ra7c3117d2227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d805c07f740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6026a9fb4281" /><Relationship Type="http://schemas.openxmlformats.org/officeDocument/2006/relationships/theme" Target="/ppt/slideMasters/theme/theme1.xml" Id="Rcd423b365dad42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f56026a9fb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93885040c44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f98e966ef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1dc3c7b0a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b9548cdda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5d0e0541b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KOMMUNE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94 20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post@grue.kommune.no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www.grue.kommune.no/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964 948 143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KOMMUNE</a:t>
            </a:r>
          </a:p>
        </p:txBody>
      </p:sp>
    </p:spTree>
  </p:cSld>
  <p:clrMapOvr>
    <a:masterClrMapping xmlns:a="http://schemas.openxmlformats.org/drawingml/2006/main"/>
  </p:clrMapOvr>
</p:sld>
</file>