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44995fa4f446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6ca939ec64409d"/>
  </p:sldMasterIdLst>
  <p:sldIdLst>
    <p:sldId xmlns:r="http://schemas.openxmlformats.org/officeDocument/2006/relationships" id="256" r:id="Ra11efa44c590423c"/>
    <p:sldId xmlns:r="http://schemas.openxmlformats.org/officeDocument/2006/relationships" id="257" r:id="Re9f13420c37649ca"/>
    <p:sldId xmlns:r="http://schemas.openxmlformats.org/officeDocument/2006/relationships" id="258" r:id="R5abf98ecfd8f4428"/>
    <p:sldId xmlns:r="http://schemas.openxmlformats.org/officeDocument/2006/relationships" id="259" r:id="R46c8a7b6f35b40f6"/>
    <p:sldId xmlns:r="http://schemas.openxmlformats.org/officeDocument/2006/relationships" id="260" r:id="Rc7c4cfbc7a924e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ca939ec64409d" /><Relationship Type="http://schemas.openxmlformats.org/officeDocument/2006/relationships/slide" Target="/ppt/slides/slide1.xml" Id="Ra11efa44c590423c" /><Relationship Type="http://schemas.openxmlformats.org/officeDocument/2006/relationships/slide" Target="/ppt/slides/slide2.xml" Id="Re9f13420c37649ca" /><Relationship Type="http://schemas.openxmlformats.org/officeDocument/2006/relationships/slide" Target="/ppt/slides/slide3.xml" Id="R5abf98ecfd8f4428" /><Relationship Type="http://schemas.openxmlformats.org/officeDocument/2006/relationships/slide" Target="/ppt/slides/slide4.xml" Id="R46c8a7b6f35b40f6" /><Relationship Type="http://schemas.openxmlformats.org/officeDocument/2006/relationships/slide" Target="/ppt/slides/slide5.xml" Id="Rc7c4cfbc7a924e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a15ef9be4546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61a1fe6c847b1" /><Relationship Type="http://schemas.openxmlformats.org/officeDocument/2006/relationships/theme" Target="/ppt/slideMasters/theme/theme1.xml" Id="R13bc380a924140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561a1fe6c847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0c4cf627b43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45c73308e4e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12c244d864e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1642316bd46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3b14421c444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ÅSNES KOMMUNE ble etablert [år] og holder til i Flisa.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2270 Flisa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95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964 948 232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ÅSNES KOMMUNE</a:t>
            </a:r>
          </a:p>
        </p:txBody>
      </p:sp>
    </p:spTree>
  </p:cSld>
  <p:clrMapOvr>
    <a:masterClrMapping xmlns:a="http://schemas.openxmlformats.org/drawingml/2006/main"/>
  </p:clrMapOvr>
</p:sld>
</file>