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e342e00df94b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a04cbc92b04c6a"/>
  </p:sldMasterIdLst>
  <p:sldIdLst>
    <p:sldId xmlns:r="http://schemas.openxmlformats.org/officeDocument/2006/relationships" id="256" r:id="R219a411fcf034cd6"/>
    <p:sldId xmlns:r="http://schemas.openxmlformats.org/officeDocument/2006/relationships" id="257" r:id="R09051194b7344db8"/>
    <p:sldId xmlns:r="http://schemas.openxmlformats.org/officeDocument/2006/relationships" id="258" r:id="Rfbada600d7a646b6"/>
    <p:sldId xmlns:r="http://schemas.openxmlformats.org/officeDocument/2006/relationships" id="259" r:id="Ra3d6840084804308"/>
    <p:sldId xmlns:r="http://schemas.openxmlformats.org/officeDocument/2006/relationships" id="260" r:id="R9fa5eee835de49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a04cbc92b04c6a" /><Relationship Type="http://schemas.openxmlformats.org/officeDocument/2006/relationships/slide" Target="/ppt/slides/slide1.xml" Id="R219a411fcf034cd6" /><Relationship Type="http://schemas.openxmlformats.org/officeDocument/2006/relationships/slide" Target="/ppt/slides/slide2.xml" Id="R09051194b7344db8" /><Relationship Type="http://schemas.openxmlformats.org/officeDocument/2006/relationships/slide" Target="/ppt/slides/slide3.xml" Id="Rfbada600d7a646b6" /><Relationship Type="http://schemas.openxmlformats.org/officeDocument/2006/relationships/slide" Target="/ppt/slides/slide4.xml" Id="Ra3d6840084804308" /><Relationship Type="http://schemas.openxmlformats.org/officeDocument/2006/relationships/slide" Target="/ppt/slides/slide5.xml" Id="R9fa5eee835de49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f3654e866340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d60bcba304360" /><Relationship Type="http://schemas.openxmlformats.org/officeDocument/2006/relationships/theme" Target="/ppt/slideMasters/theme/theme1.xml" Id="R5f8e55c755154d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3d60bcba3043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f249d1aeb45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0a65c8fcf49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7b87d27ae42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81361543445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4f0cdf10a46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STOR-ELVDAL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STOR-ELVDAL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STOR-ELVDAL KOMMUNE ble etablert [år] og holder til i Koppang.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STOR-ELVDAL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STOR-ELVDAL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STOR-ELVDAL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103C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2480 Koppang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46 46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postmottak@stor-elvdal.kommune.no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www.stor-elvdal.kommune.no/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964 948 887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STOR-ELVDAL KOMMUNE</a:t>
            </a:r>
          </a:p>
        </p:txBody>
      </p:sp>
    </p:spTree>
  </p:cSld>
  <p:clrMapOvr>
    <a:masterClrMapping xmlns:a="http://schemas.openxmlformats.org/drawingml/2006/main"/>
  </p:clrMapOvr>
</p:sld>
</file>