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d7186d4bd344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96a3a810e04635"/>
  </p:sldMasterIdLst>
  <p:sldIdLst>
    <p:sldId xmlns:r="http://schemas.openxmlformats.org/officeDocument/2006/relationships" id="256" r:id="R86ad473015cd46ae"/>
    <p:sldId xmlns:r="http://schemas.openxmlformats.org/officeDocument/2006/relationships" id="257" r:id="Rb894e12458694143"/>
    <p:sldId xmlns:r="http://schemas.openxmlformats.org/officeDocument/2006/relationships" id="258" r:id="R4180c1d8d4094376"/>
    <p:sldId xmlns:r="http://schemas.openxmlformats.org/officeDocument/2006/relationships" id="259" r:id="Red042c462ce54005"/>
    <p:sldId xmlns:r="http://schemas.openxmlformats.org/officeDocument/2006/relationships" id="260" r:id="R256ae1d292da48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6a3a810e04635" /><Relationship Type="http://schemas.openxmlformats.org/officeDocument/2006/relationships/slide" Target="/ppt/slides/slide1.xml" Id="R86ad473015cd46ae" /><Relationship Type="http://schemas.openxmlformats.org/officeDocument/2006/relationships/slide" Target="/ppt/slides/slide2.xml" Id="Rb894e12458694143" /><Relationship Type="http://schemas.openxmlformats.org/officeDocument/2006/relationships/slide" Target="/ppt/slides/slide3.xml" Id="R4180c1d8d4094376" /><Relationship Type="http://schemas.openxmlformats.org/officeDocument/2006/relationships/slide" Target="/ppt/slides/slide4.xml" Id="Red042c462ce54005" /><Relationship Type="http://schemas.openxmlformats.org/officeDocument/2006/relationships/slide" Target="/ppt/slides/slide5.xml" Id="R256ae1d292da48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8152c77e144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a792fd3c642a9" /><Relationship Type="http://schemas.openxmlformats.org/officeDocument/2006/relationships/theme" Target="/ppt/slideMasters/theme/theme1.xml" Id="Rc4513051a47243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fa792fd3c642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aee878af84e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2842e623c46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aa9022df548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cf796d6b6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bf823ca084f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ENGERDAL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ENGERDAL KOMMUNE ble etablert [år] og holder til i Engerdal.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Engerdalsveien 1794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2440 Engerdal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45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postmottak@engerdal.kommune.no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www.engerdal.kommune.no/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964 948 976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ENGERDAL KOMMUNE</a:t>
            </a:r>
          </a:p>
        </p:txBody>
      </p:sp>
    </p:spTree>
  </p:cSld>
  <p:clrMapOvr>
    <a:masterClrMapping xmlns:a="http://schemas.openxmlformats.org/drawingml/2006/main"/>
  </p:clrMapOvr>
</p:sld>
</file>