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f56ecd4c81b4eb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ce5a472203a45cc"/>
  </p:sldMasterIdLst>
  <p:sldIdLst>
    <p:sldId xmlns:r="http://schemas.openxmlformats.org/officeDocument/2006/relationships" id="256" r:id="Re7781a37d3974c1a"/>
    <p:sldId xmlns:r="http://schemas.openxmlformats.org/officeDocument/2006/relationships" id="257" r:id="R33b1017bf22949c0"/>
    <p:sldId xmlns:r="http://schemas.openxmlformats.org/officeDocument/2006/relationships" id="258" r:id="Rd53f0b538f8741c1"/>
    <p:sldId xmlns:r="http://schemas.openxmlformats.org/officeDocument/2006/relationships" id="259" r:id="R346ae1c6e3ad450e"/>
    <p:sldId xmlns:r="http://schemas.openxmlformats.org/officeDocument/2006/relationships" id="260" r:id="Rb91ce295d74944d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ce5a472203a45cc" /><Relationship Type="http://schemas.openxmlformats.org/officeDocument/2006/relationships/slide" Target="/ppt/slides/slide1.xml" Id="Re7781a37d3974c1a" /><Relationship Type="http://schemas.openxmlformats.org/officeDocument/2006/relationships/slide" Target="/ppt/slides/slide2.xml" Id="R33b1017bf22949c0" /><Relationship Type="http://schemas.openxmlformats.org/officeDocument/2006/relationships/slide" Target="/ppt/slides/slide3.xml" Id="Rd53f0b538f8741c1" /><Relationship Type="http://schemas.openxmlformats.org/officeDocument/2006/relationships/slide" Target="/ppt/slides/slide4.xml" Id="R346ae1c6e3ad450e" /><Relationship Type="http://schemas.openxmlformats.org/officeDocument/2006/relationships/slide" Target="/ppt/slides/slide5.xml" Id="Rb91ce295d74944d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770f4e9181425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57f7fb2f644e96" /><Relationship Type="http://schemas.openxmlformats.org/officeDocument/2006/relationships/theme" Target="/ppt/slideMasters/theme/theme1.xml" Id="R2eb25e5f78d948d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457f7fb2f644e9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48aa7aaf4844f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0b8734467f43f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9e1eeb3b5442a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f4933d52e74bf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d58456ae9b48c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LESJA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LESJA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LESJA KOMMUNE ble etablert [år] og holder til i Lesja.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LESJA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LESJA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LESJA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Jakup B. Klukstads veg 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2665 Lesja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 24 41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postmottak@lesja.kommune.no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www.lesja.kommune.no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964 949 204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LESJA KOMMUNE</a:t>
            </a:r>
          </a:p>
        </p:txBody>
      </p:sp>
    </p:spTree>
  </p:cSld>
  <p:clrMapOvr>
    <a:masterClrMapping xmlns:a="http://schemas.openxmlformats.org/drawingml/2006/main"/>
  </p:clrMapOvr>
</p:sld>
</file>