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78d3df726c49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e5c6f15fcc4cf6"/>
  </p:sldMasterIdLst>
  <p:sldIdLst>
    <p:sldId xmlns:r="http://schemas.openxmlformats.org/officeDocument/2006/relationships" id="256" r:id="R2d2abeefdb32461c"/>
    <p:sldId xmlns:r="http://schemas.openxmlformats.org/officeDocument/2006/relationships" id="257" r:id="Rb87cd16007bd4fce"/>
    <p:sldId xmlns:r="http://schemas.openxmlformats.org/officeDocument/2006/relationships" id="258" r:id="R5d1dc32fac994c0f"/>
    <p:sldId xmlns:r="http://schemas.openxmlformats.org/officeDocument/2006/relationships" id="259" r:id="Rb77ccbc0436a4b93"/>
    <p:sldId xmlns:r="http://schemas.openxmlformats.org/officeDocument/2006/relationships" id="260" r:id="Rf1c98c647d704d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e5c6f15fcc4cf6" /><Relationship Type="http://schemas.openxmlformats.org/officeDocument/2006/relationships/slide" Target="/ppt/slides/slide1.xml" Id="R2d2abeefdb32461c" /><Relationship Type="http://schemas.openxmlformats.org/officeDocument/2006/relationships/slide" Target="/ppt/slides/slide2.xml" Id="Rb87cd16007bd4fce" /><Relationship Type="http://schemas.openxmlformats.org/officeDocument/2006/relationships/slide" Target="/ppt/slides/slide3.xml" Id="R5d1dc32fac994c0f" /><Relationship Type="http://schemas.openxmlformats.org/officeDocument/2006/relationships/slide" Target="/ppt/slides/slide4.xml" Id="Rb77ccbc0436a4b93" /><Relationship Type="http://schemas.openxmlformats.org/officeDocument/2006/relationships/slide" Target="/ppt/slides/slide5.xml" Id="Rf1c98c647d704d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320ab6a89644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6868b93fb4a85" /><Relationship Type="http://schemas.openxmlformats.org/officeDocument/2006/relationships/theme" Target="/ppt/slideMasters/theme/theme1.xml" Id="R037de841370b47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46868b93fb4a8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312716644d4e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674c1b4944d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9a89903b2249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0a19d65bd4c4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4a1e9db9d48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ENEBAKK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 KOMMUNE ble etablert [år] og holder til i Enebakk.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Prestegårdsveien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1912 Enebakk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99 20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postmottak@enebakk.kommune.no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www.enebakk.kommune.no/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964 949 581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ENEBAKK KOMMUNE</a:t>
            </a:r>
          </a:p>
        </p:txBody>
      </p:sp>
    </p:spTree>
  </p:cSld>
  <p:clrMapOvr>
    <a:masterClrMapping xmlns:a="http://schemas.openxmlformats.org/drawingml/2006/main"/>
  </p:clrMapOvr>
</p:sld>
</file>